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9" r:id="rId3"/>
    <p:sldId id="257" r:id="rId4"/>
    <p:sldId id="277" r:id="rId5"/>
    <p:sldId id="282" r:id="rId6"/>
    <p:sldId id="291" r:id="rId7"/>
    <p:sldId id="292" r:id="rId8"/>
    <p:sldId id="289" r:id="rId9"/>
    <p:sldId id="290" r:id="rId10"/>
    <p:sldId id="2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B2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84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8A0B81-5CD5-E449-B2D8-2AA57EB0C5F0}" type="doc">
      <dgm:prSet loTypeId="urn:microsoft.com/office/officeart/2008/layout/LinedList" loCatId="list" qsTypeId="urn:microsoft.com/office/officeart/2005/8/quickstyle/simple2" qsCatId="simple" csTypeId="urn:microsoft.com/office/officeart/2005/8/colors/accent1_4" csCatId="accent1" phldr="1"/>
      <dgm:spPr/>
      <dgm:t>
        <a:bodyPr/>
        <a:lstStyle/>
        <a:p>
          <a:endParaRPr lang="en-US"/>
        </a:p>
      </dgm:t>
    </dgm:pt>
    <dgm:pt modelId="{362CFD70-2499-1B40-9CFE-FC59D0C012A5}">
      <dgm:prSet custT="1"/>
      <dgm:spPr/>
      <dgm:t>
        <a:bodyPr/>
        <a:lstStyle/>
        <a:p>
          <a:r>
            <a:rPr lang="en-US" sz="2300" b="1" i="0">
              <a:latin typeface="+mn-lt"/>
              <a:cs typeface="Futura Medium" panose="020B0602020204020303" pitchFamily="34" charset="-79"/>
            </a:rPr>
            <a:t>Annual Title I Parent Meeting</a:t>
          </a:r>
        </a:p>
      </dgm:t>
    </dgm:pt>
    <dgm:pt modelId="{61E9B41A-BEF7-5143-9BBC-D606E1F8474C}" type="parTrans" cxnId="{4C47821E-DE29-4C4E-9BBD-92AC19B76216}">
      <dgm:prSet/>
      <dgm:spPr/>
      <dgm:t>
        <a:bodyPr/>
        <a:lstStyle/>
        <a:p>
          <a:endParaRPr lang="en-US"/>
        </a:p>
      </dgm:t>
    </dgm:pt>
    <dgm:pt modelId="{040D9649-5DA5-4144-B6BB-0BD884F6501D}" type="sibTrans" cxnId="{4C47821E-DE29-4C4E-9BBD-92AC19B76216}">
      <dgm:prSet/>
      <dgm:spPr/>
      <dgm:t>
        <a:bodyPr/>
        <a:lstStyle/>
        <a:p>
          <a:endParaRPr lang="en-US"/>
        </a:p>
      </dgm:t>
    </dgm:pt>
    <dgm:pt modelId="{A1877309-8DB2-7C49-B8B9-326C1F1438C5}">
      <dgm:prSet custT="1"/>
      <dgm:spPr/>
      <dgm:t>
        <a:bodyPr/>
        <a:lstStyle/>
        <a:p>
          <a:r>
            <a:rPr lang="en-US" sz="2300" b="1" i="0">
              <a:latin typeface="+mn-lt"/>
              <a:cs typeface="Futura Medium" panose="020B0602020204020303" pitchFamily="34" charset="-79"/>
            </a:rPr>
            <a:t>High Quality Curriculum</a:t>
          </a:r>
          <a:br>
            <a:rPr lang="en-US" sz="2300" b="1" i="0">
              <a:latin typeface="+mn-lt"/>
              <a:cs typeface="Futura Medium" panose="020B0602020204020303" pitchFamily="34" charset="-79"/>
            </a:rPr>
          </a:br>
          <a:endParaRPr lang="en-US" sz="2300" b="1" i="0">
            <a:latin typeface="+mn-lt"/>
            <a:cs typeface="Futura Medium" panose="020B0602020204020303" pitchFamily="34" charset="-79"/>
          </a:endParaRPr>
        </a:p>
      </dgm:t>
    </dgm:pt>
    <dgm:pt modelId="{1C7EC105-8FFE-E741-9A0A-CBA305D8893A}" type="parTrans" cxnId="{8B594CA5-01F3-6840-86B5-27BC350E38DF}">
      <dgm:prSet/>
      <dgm:spPr/>
      <dgm:t>
        <a:bodyPr/>
        <a:lstStyle/>
        <a:p>
          <a:endParaRPr lang="en-US"/>
        </a:p>
      </dgm:t>
    </dgm:pt>
    <dgm:pt modelId="{F50CAE14-A535-C749-BDF0-6B19FB64BD6F}" type="sibTrans" cxnId="{8B594CA5-01F3-6840-86B5-27BC350E38DF}">
      <dgm:prSet/>
      <dgm:spPr/>
      <dgm:t>
        <a:bodyPr/>
        <a:lstStyle/>
        <a:p>
          <a:endParaRPr lang="en-US"/>
        </a:p>
      </dgm:t>
    </dgm:pt>
    <dgm:pt modelId="{B7876437-FB87-2742-9B84-990A60E5F5F5}">
      <dgm:prSet custT="1"/>
      <dgm:spPr/>
      <dgm:t>
        <a:bodyPr/>
        <a:lstStyle/>
        <a:p>
          <a:r>
            <a:rPr lang="en-US" sz="2300" b="1" i="0">
              <a:solidFill>
                <a:schemeClr val="tx1"/>
              </a:solidFill>
              <a:latin typeface="+mn-lt"/>
              <a:cs typeface="Futura Medium" panose="020B0602020204020303" pitchFamily="34" charset="-79"/>
            </a:rPr>
            <a:t>Academic Assistance to Students</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C7E3F568-42E8-C546-B83B-4A0E26AFCF1C}" type="parTrans" cxnId="{96AA4504-1339-1A4A-AD14-9D2FA50936EC}">
      <dgm:prSet/>
      <dgm:spPr/>
      <dgm:t>
        <a:bodyPr/>
        <a:lstStyle/>
        <a:p>
          <a:endParaRPr lang="en-US"/>
        </a:p>
      </dgm:t>
    </dgm:pt>
    <dgm:pt modelId="{CD56238A-462E-E24A-9286-C50D3C82A458}" type="sibTrans" cxnId="{96AA4504-1339-1A4A-AD14-9D2FA50936EC}">
      <dgm:prSet/>
      <dgm:spPr/>
      <dgm:t>
        <a:bodyPr/>
        <a:lstStyle/>
        <a:p>
          <a:endParaRPr lang="en-US"/>
        </a:p>
      </dgm:t>
    </dgm:pt>
    <dgm:pt modelId="{29A77FF6-653D-5B43-8255-86EA47182F84}">
      <dgm:prSet custT="1"/>
      <dgm:spPr/>
      <dgm:t>
        <a:bodyPr/>
        <a:lstStyle/>
        <a:p>
          <a:r>
            <a:rPr lang="en-US" sz="2300" b="1" i="0">
              <a:solidFill>
                <a:schemeClr val="tx1"/>
              </a:solidFill>
              <a:latin typeface="+mn-lt"/>
              <a:cs typeface="Futura Medium" panose="020B0602020204020303" pitchFamily="34" charset="-79"/>
            </a:rPr>
            <a:t>Family Engagement and Input</a:t>
          </a:r>
          <a:br>
            <a:rPr lang="en-US" sz="2300" b="1" i="0">
              <a:solidFill>
                <a:schemeClr val="tx1"/>
              </a:solidFill>
              <a:latin typeface="+mn-lt"/>
              <a:cs typeface="Futura Medium" panose="020B0602020204020303" pitchFamily="34" charset="-79"/>
            </a:rPr>
          </a:br>
          <a:endParaRPr lang="en-US" sz="2300" b="1" i="0">
            <a:solidFill>
              <a:schemeClr val="tx1"/>
            </a:solidFill>
            <a:latin typeface="+mn-lt"/>
            <a:cs typeface="Futura Medium" panose="020B0602020204020303" pitchFamily="34" charset="-79"/>
          </a:endParaRPr>
        </a:p>
      </dgm:t>
    </dgm:pt>
    <dgm:pt modelId="{F63C4B67-7A09-0D4E-BAB5-019010B1B7FE}" type="parTrans" cxnId="{0856DCE1-8D48-534C-A6A2-C1D58A7D5396}">
      <dgm:prSet/>
      <dgm:spPr/>
      <dgm:t>
        <a:bodyPr/>
        <a:lstStyle/>
        <a:p>
          <a:endParaRPr lang="en-US"/>
        </a:p>
      </dgm:t>
    </dgm:pt>
    <dgm:pt modelId="{6864428F-AC5B-904A-BF2F-6C1BCDD6FE15}" type="sibTrans" cxnId="{0856DCE1-8D48-534C-A6A2-C1D58A7D5396}">
      <dgm:prSet/>
      <dgm:spPr/>
      <dgm:t>
        <a:bodyPr/>
        <a:lstStyle/>
        <a:p>
          <a:endParaRPr lang="en-US"/>
        </a:p>
      </dgm:t>
    </dgm:pt>
    <dgm:pt modelId="{72EA0478-68C3-AA4E-B9AA-A13900ED6910}">
      <dgm:prSet custT="1"/>
      <dgm:spPr/>
      <dgm:t>
        <a:bodyPr/>
        <a:lstStyle/>
        <a:p>
          <a:r>
            <a:rPr lang="en-US" sz="2300" b="1" i="0">
              <a:solidFill>
                <a:schemeClr val="tx1"/>
              </a:solidFill>
              <a:latin typeface="+mn-lt"/>
              <a:cs typeface="Futura Medium" panose="020B0602020204020303" pitchFamily="34" charset="-79"/>
            </a:rPr>
            <a:t>Annual Survey of Title I Program</a:t>
          </a:r>
          <a:br>
            <a:rPr lang="en-US" sz="2300" b="0" i="0">
              <a:latin typeface="+mn-lt"/>
              <a:cs typeface="Futura Medium" panose="020B0602020204020303" pitchFamily="34" charset="-79"/>
            </a:rPr>
          </a:br>
          <a:endParaRPr lang="en-US" sz="2300" b="0" i="0">
            <a:latin typeface="+mn-lt"/>
            <a:cs typeface="Futura Medium" panose="020B0602020204020303" pitchFamily="34" charset="-79"/>
          </a:endParaRPr>
        </a:p>
      </dgm:t>
    </dgm:pt>
    <dgm:pt modelId="{7DD5750F-2BA1-284F-8E04-35C61DA48392}" type="parTrans" cxnId="{EDFBDEB6-75C5-2547-9C28-5674A6A6BFBE}">
      <dgm:prSet/>
      <dgm:spPr/>
      <dgm:t>
        <a:bodyPr/>
        <a:lstStyle/>
        <a:p>
          <a:endParaRPr lang="en-US"/>
        </a:p>
      </dgm:t>
    </dgm:pt>
    <dgm:pt modelId="{E9BF8D48-2901-A242-94AD-F407B945DC22}" type="sibTrans" cxnId="{EDFBDEB6-75C5-2547-9C28-5674A6A6BFBE}">
      <dgm:prSet/>
      <dgm:spPr/>
      <dgm:t>
        <a:bodyPr/>
        <a:lstStyle/>
        <a:p>
          <a:endParaRPr lang="en-US"/>
        </a:p>
      </dgm:t>
    </dgm:pt>
    <dgm:pt modelId="{53E4765D-F14F-1149-8550-51154AA29A1A}">
      <dgm:prSet custT="1"/>
      <dgm:spPr/>
      <dgm:t>
        <a:bodyPr/>
        <a:lstStyle/>
        <a:p>
          <a:r>
            <a:rPr lang="en-US" sz="2300" b="1" i="0">
              <a:latin typeface="+mn-lt"/>
              <a:cs typeface="Futura Medium" panose="020B0602020204020303" pitchFamily="34" charset="-79"/>
            </a:rPr>
            <a:t>Timely Communication to Parents</a:t>
          </a:r>
        </a:p>
      </dgm:t>
    </dgm:pt>
    <dgm:pt modelId="{77BFEBE9-C79F-DA4C-A0FF-AD8D153F4BFB}" type="parTrans" cxnId="{400EEFFA-69DA-804E-89A2-887EE401C5DE}">
      <dgm:prSet/>
      <dgm:spPr/>
      <dgm:t>
        <a:bodyPr/>
        <a:lstStyle/>
        <a:p>
          <a:endParaRPr lang="en-US"/>
        </a:p>
      </dgm:t>
    </dgm:pt>
    <dgm:pt modelId="{33A19C0E-F4D2-0644-BBE5-5A502C3BF810}" type="sibTrans" cxnId="{400EEFFA-69DA-804E-89A2-887EE401C5DE}">
      <dgm:prSet/>
      <dgm:spPr/>
      <dgm:t>
        <a:bodyPr/>
        <a:lstStyle/>
        <a:p>
          <a:endParaRPr lang="en-US"/>
        </a:p>
      </dgm:t>
    </dgm:pt>
    <dgm:pt modelId="{571DD44C-3BE1-432F-B2B8-90BC9FDB55B6}" type="pres">
      <dgm:prSet presAssocID="{1C8A0B81-5CD5-E449-B2D8-2AA57EB0C5F0}" presName="vert0" presStyleCnt="0">
        <dgm:presLayoutVars>
          <dgm:dir/>
          <dgm:animOne val="branch"/>
          <dgm:animLvl val="lvl"/>
        </dgm:presLayoutVars>
      </dgm:prSet>
      <dgm:spPr/>
    </dgm:pt>
    <dgm:pt modelId="{469E9567-5027-42D6-80B9-408C8D539720}" type="pres">
      <dgm:prSet presAssocID="{362CFD70-2499-1B40-9CFE-FC59D0C012A5}" presName="thickLine" presStyleLbl="alignNode1" presStyleIdx="0" presStyleCnt="6"/>
      <dgm:spPr/>
    </dgm:pt>
    <dgm:pt modelId="{9E674032-8725-47F0-9892-420DE05E67BE}" type="pres">
      <dgm:prSet presAssocID="{362CFD70-2499-1B40-9CFE-FC59D0C012A5}" presName="horz1" presStyleCnt="0"/>
      <dgm:spPr/>
    </dgm:pt>
    <dgm:pt modelId="{137A8F98-BD56-4AAD-81B9-A2A788D9E569}" type="pres">
      <dgm:prSet presAssocID="{362CFD70-2499-1B40-9CFE-FC59D0C012A5}" presName="tx1" presStyleLbl="revTx" presStyleIdx="0" presStyleCnt="6"/>
      <dgm:spPr/>
    </dgm:pt>
    <dgm:pt modelId="{3A1226F5-E2E9-473C-AB74-C3C30A03FD93}" type="pres">
      <dgm:prSet presAssocID="{362CFD70-2499-1B40-9CFE-FC59D0C012A5}" presName="vert1" presStyleCnt="0"/>
      <dgm:spPr/>
    </dgm:pt>
    <dgm:pt modelId="{E7B8CA2A-A91B-4BAF-8AEC-CE905F28D880}" type="pres">
      <dgm:prSet presAssocID="{A1877309-8DB2-7C49-B8B9-326C1F1438C5}" presName="thickLine" presStyleLbl="alignNode1" presStyleIdx="1" presStyleCnt="6"/>
      <dgm:spPr/>
    </dgm:pt>
    <dgm:pt modelId="{1A446AD2-B095-4504-9A43-298CAB666FD9}" type="pres">
      <dgm:prSet presAssocID="{A1877309-8DB2-7C49-B8B9-326C1F1438C5}" presName="horz1" presStyleCnt="0"/>
      <dgm:spPr/>
    </dgm:pt>
    <dgm:pt modelId="{615286F2-A19B-4DB3-B4A6-983418171F32}" type="pres">
      <dgm:prSet presAssocID="{A1877309-8DB2-7C49-B8B9-326C1F1438C5}" presName="tx1" presStyleLbl="revTx" presStyleIdx="1" presStyleCnt="6"/>
      <dgm:spPr/>
    </dgm:pt>
    <dgm:pt modelId="{F02B22A8-3BFF-4832-9719-3FF6DF2FD4FC}" type="pres">
      <dgm:prSet presAssocID="{A1877309-8DB2-7C49-B8B9-326C1F1438C5}" presName="vert1" presStyleCnt="0"/>
      <dgm:spPr/>
    </dgm:pt>
    <dgm:pt modelId="{74106E8D-DFC6-4E6A-9E79-7BB65B51BC4E}" type="pres">
      <dgm:prSet presAssocID="{B7876437-FB87-2742-9B84-990A60E5F5F5}" presName="thickLine" presStyleLbl="alignNode1" presStyleIdx="2" presStyleCnt="6"/>
      <dgm:spPr/>
    </dgm:pt>
    <dgm:pt modelId="{A14FA564-CE7D-4A2C-8FC1-6B01E9B5B165}" type="pres">
      <dgm:prSet presAssocID="{B7876437-FB87-2742-9B84-990A60E5F5F5}" presName="horz1" presStyleCnt="0"/>
      <dgm:spPr/>
    </dgm:pt>
    <dgm:pt modelId="{4C9040B3-E01E-415C-ADD0-E782E9DF56E2}" type="pres">
      <dgm:prSet presAssocID="{B7876437-FB87-2742-9B84-990A60E5F5F5}" presName="tx1" presStyleLbl="revTx" presStyleIdx="2" presStyleCnt="6"/>
      <dgm:spPr/>
    </dgm:pt>
    <dgm:pt modelId="{7F464BD9-D3F3-431A-87BE-41176DB37D1F}" type="pres">
      <dgm:prSet presAssocID="{B7876437-FB87-2742-9B84-990A60E5F5F5}" presName="vert1" presStyleCnt="0"/>
      <dgm:spPr/>
    </dgm:pt>
    <dgm:pt modelId="{CC9CBCBA-A714-464C-B5B0-2AEFEB9F206E}" type="pres">
      <dgm:prSet presAssocID="{29A77FF6-653D-5B43-8255-86EA47182F84}" presName="thickLine" presStyleLbl="alignNode1" presStyleIdx="3" presStyleCnt="6"/>
      <dgm:spPr/>
    </dgm:pt>
    <dgm:pt modelId="{942ECF3B-2E94-45A4-85E5-CCCBE390A5B9}" type="pres">
      <dgm:prSet presAssocID="{29A77FF6-653D-5B43-8255-86EA47182F84}" presName="horz1" presStyleCnt="0"/>
      <dgm:spPr/>
    </dgm:pt>
    <dgm:pt modelId="{C25D8761-0CA1-4C99-A1AC-07FC534BAB1A}" type="pres">
      <dgm:prSet presAssocID="{29A77FF6-653D-5B43-8255-86EA47182F84}" presName="tx1" presStyleLbl="revTx" presStyleIdx="3" presStyleCnt="6"/>
      <dgm:spPr/>
    </dgm:pt>
    <dgm:pt modelId="{11706993-3723-4F00-AE28-811784B2F642}" type="pres">
      <dgm:prSet presAssocID="{29A77FF6-653D-5B43-8255-86EA47182F84}" presName="vert1" presStyleCnt="0"/>
      <dgm:spPr/>
    </dgm:pt>
    <dgm:pt modelId="{B11D38B6-E735-490C-8E97-D92EAE146F51}" type="pres">
      <dgm:prSet presAssocID="{72EA0478-68C3-AA4E-B9AA-A13900ED6910}" presName="thickLine" presStyleLbl="alignNode1" presStyleIdx="4" presStyleCnt="6"/>
      <dgm:spPr/>
    </dgm:pt>
    <dgm:pt modelId="{CCDEBDA4-3D8F-4054-986A-5BA4395A1EBE}" type="pres">
      <dgm:prSet presAssocID="{72EA0478-68C3-AA4E-B9AA-A13900ED6910}" presName="horz1" presStyleCnt="0"/>
      <dgm:spPr/>
    </dgm:pt>
    <dgm:pt modelId="{97C43034-A072-48E3-A6D6-4941D34CEEFB}" type="pres">
      <dgm:prSet presAssocID="{72EA0478-68C3-AA4E-B9AA-A13900ED6910}" presName="tx1" presStyleLbl="revTx" presStyleIdx="4" presStyleCnt="6"/>
      <dgm:spPr/>
    </dgm:pt>
    <dgm:pt modelId="{093116B9-0CA3-4C93-9580-D7C4D75D029C}" type="pres">
      <dgm:prSet presAssocID="{72EA0478-68C3-AA4E-B9AA-A13900ED6910}" presName="vert1" presStyleCnt="0"/>
      <dgm:spPr/>
    </dgm:pt>
    <dgm:pt modelId="{614DD4C0-519D-49DD-B0CC-3E1C0BA816DA}" type="pres">
      <dgm:prSet presAssocID="{53E4765D-F14F-1149-8550-51154AA29A1A}" presName="thickLine" presStyleLbl="alignNode1" presStyleIdx="5" presStyleCnt="6"/>
      <dgm:spPr/>
    </dgm:pt>
    <dgm:pt modelId="{5801783D-1AB5-4432-B714-497991CB188D}" type="pres">
      <dgm:prSet presAssocID="{53E4765D-F14F-1149-8550-51154AA29A1A}" presName="horz1" presStyleCnt="0"/>
      <dgm:spPr/>
    </dgm:pt>
    <dgm:pt modelId="{D03866A3-CFB3-40C8-A1C8-2A43A1BC05E5}" type="pres">
      <dgm:prSet presAssocID="{53E4765D-F14F-1149-8550-51154AA29A1A}" presName="tx1" presStyleLbl="revTx" presStyleIdx="5" presStyleCnt="6"/>
      <dgm:spPr/>
    </dgm:pt>
    <dgm:pt modelId="{7C80CE8F-B802-49AB-95D8-306E72CE930A}" type="pres">
      <dgm:prSet presAssocID="{53E4765D-F14F-1149-8550-51154AA29A1A}" presName="vert1" presStyleCnt="0"/>
      <dgm:spPr/>
    </dgm:pt>
  </dgm:ptLst>
  <dgm:cxnLst>
    <dgm:cxn modelId="{96AA4504-1339-1A4A-AD14-9D2FA50936EC}" srcId="{1C8A0B81-5CD5-E449-B2D8-2AA57EB0C5F0}" destId="{B7876437-FB87-2742-9B84-990A60E5F5F5}" srcOrd="2" destOrd="0" parTransId="{C7E3F568-42E8-C546-B83B-4A0E26AFCF1C}" sibTransId="{CD56238A-462E-E24A-9286-C50D3C82A458}"/>
    <dgm:cxn modelId="{4C47821E-DE29-4C4E-9BBD-92AC19B76216}" srcId="{1C8A0B81-5CD5-E449-B2D8-2AA57EB0C5F0}" destId="{362CFD70-2499-1B40-9CFE-FC59D0C012A5}" srcOrd="0" destOrd="0" parTransId="{61E9B41A-BEF7-5143-9BBC-D606E1F8474C}" sibTransId="{040D9649-5DA5-4144-B6BB-0BD884F6501D}"/>
    <dgm:cxn modelId="{C082366E-8038-4D33-98EA-CAEEC3D6CC67}" type="presOf" srcId="{29A77FF6-653D-5B43-8255-86EA47182F84}" destId="{C25D8761-0CA1-4C99-A1AC-07FC534BAB1A}" srcOrd="0" destOrd="0" presId="urn:microsoft.com/office/officeart/2008/layout/LinedList"/>
    <dgm:cxn modelId="{9C9DFC77-20B5-4601-99A2-242AAF9298A3}" type="presOf" srcId="{53E4765D-F14F-1149-8550-51154AA29A1A}" destId="{D03866A3-CFB3-40C8-A1C8-2A43A1BC05E5}" srcOrd="0" destOrd="0" presId="urn:microsoft.com/office/officeart/2008/layout/LinedList"/>
    <dgm:cxn modelId="{092ED789-84E5-4DBE-AF3D-225B19C2104F}" type="presOf" srcId="{B7876437-FB87-2742-9B84-990A60E5F5F5}" destId="{4C9040B3-E01E-415C-ADD0-E782E9DF56E2}" srcOrd="0" destOrd="0" presId="urn:microsoft.com/office/officeart/2008/layout/LinedList"/>
    <dgm:cxn modelId="{8B594CA5-01F3-6840-86B5-27BC350E38DF}" srcId="{1C8A0B81-5CD5-E449-B2D8-2AA57EB0C5F0}" destId="{A1877309-8DB2-7C49-B8B9-326C1F1438C5}" srcOrd="1" destOrd="0" parTransId="{1C7EC105-8FFE-E741-9A0A-CBA305D8893A}" sibTransId="{F50CAE14-A535-C749-BDF0-6B19FB64BD6F}"/>
    <dgm:cxn modelId="{EDFBDEB6-75C5-2547-9C28-5674A6A6BFBE}" srcId="{1C8A0B81-5CD5-E449-B2D8-2AA57EB0C5F0}" destId="{72EA0478-68C3-AA4E-B9AA-A13900ED6910}" srcOrd="4" destOrd="0" parTransId="{7DD5750F-2BA1-284F-8E04-35C61DA48392}" sibTransId="{E9BF8D48-2901-A242-94AD-F407B945DC22}"/>
    <dgm:cxn modelId="{4AB32BCD-9BB3-48A8-8B9E-694BF55426C5}" type="presOf" srcId="{72EA0478-68C3-AA4E-B9AA-A13900ED6910}" destId="{97C43034-A072-48E3-A6D6-4941D34CEEFB}" srcOrd="0" destOrd="0" presId="urn:microsoft.com/office/officeart/2008/layout/LinedList"/>
    <dgm:cxn modelId="{71E679D3-A94A-4B3C-84FE-3938DA2A6624}" type="presOf" srcId="{1C8A0B81-5CD5-E449-B2D8-2AA57EB0C5F0}" destId="{571DD44C-3BE1-432F-B2B8-90BC9FDB55B6}" srcOrd="0" destOrd="0" presId="urn:microsoft.com/office/officeart/2008/layout/LinedList"/>
    <dgm:cxn modelId="{0856DCE1-8D48-534C-A6A2-C1D58A7D5396}" srcId="{1C8A0B81-5CD5-E449-B2D8-2AA57EB0C5F0}" destId="{29A77FF6-653D-5B43-8255-86EA47182F84}" srcOrd="3" destOrd="0" parTransId="{F63C4B67-7A09-0D4E-BAB5-019010B1B7FE}" sibTransId="{6864428F-AC5B-904A-BF2F-6C1BCDD6FE15}"/>
    <dgm:cxn modelId="{CD56C3E5-ADD1-4FD5-B529-8945C4B93BF4}" type="presOf" srcId="{A1877309-8DB2-7C49-B8B9-326C1F1438C5}" destId="{615286F2-A19B-4DB3-B4A6-983418171F32}" srcOrd="0" destOrd="0" presId="urn:microsoft.com/office/officeart/2008/layout/LinedList"/>
    <dgm:cxn modelId="{552A70F4-F28B-4016-A4CA-D421C8ED718E}" type="presOf" srcId="{362CFD70-2499-1B40-9CFE-FC59D0C012A5}" destId="{137A8F98-BD56-4AAD-81B9-A2A788D9E569}" srcOrd="0" destOrd="0" presId="urn:microsoft.com/office/officeart/2008/layout/LinedList"/>
    <dgm:cxn modelId="{400EEFFA-69DA-804E-89A2-887EE401C5DE}" srcId="{1C8A0B81-5CD5-E449-B2D8-2AA57EB0C5F0}" destId="{53E4765D-F14F-1149-8550-51154AA29A1A}" srcOrd="5" destOrd="0" parTransId="{77BFEBE9-C79F-DA4C-A0FF-AD8D153F4BFB}" sibTransId="{33A19C0E-F4D2-0644-BBE5-5A502C3BF810}"/>
    <dgm:cxn modelId="{E292F8F6-F980-47A7-8311-7C6809C63090}" type="presParOf" srcId="{571DD44C-3BE1-432F-B2B8-90BC9FDB55B6}" destId="{469E9567-5027-42D6-80B9-408C8D539720}" srcOrd="0" destOrd="0" presId="urn:microsoft.com/office/officeart/2008/layout/LinedList"/>
    <dgm:cxn modelId="{C85F9FCC-54B7-447A-9352-16536370436A}" type="presParOf" srcId="{571DD44C-3BE1-432F-B2B8-90BC9FDB55B6}" destId="{9E674032-8725-47F0-9892-420DE05E67BE}" srcOrd="1" destOrd="0" presId="urn:microsoft.com/office/officeart/2008/layout/LinedList"/>
    <dgm:cxn modelId="{69FA505D-6FD1-4AFC-A690-5FA0623F4FCE}" type="presParOf" srcId="{9E674032-8725-47F0-9892-420DE05E67BE}" destId="{137A8F98-BD56-4AAD-81B9-A2A788D9E569}" srcOrd="0" destOrd="0" presId="urn:microsoft.com/office/officeart/2008/layout/LinedList"/>
    <dgm:cxn modelId="{6317C4DF-BCA6-4864-B2E4-4D46605D75ED}" type="presParOf" srcId="{9E674032-8725-47F0-9892-420DE05E67BE}" destId="{3A1226F5-E2E9-473C-AB74-C3C30A03FD93}" srcOrd="1" destOrd="0" presId="urn:microsoft.com/office/officeart/2008/layout/LinedList"/>
    <dgm:cxn modelId="{DBCEA6C0-5222-432E-B900-0BD799E703C9}" type="presParOf" srcId="{571DD44C-3BE1-432F-B2B8-90BC9FDB55B6}" destId="{E7B8CA2A-A91B-4BAF-8AEC-CE905F28D880}" srcOrd="2" destOrd="0" presId="urn:microsoft.com/office/officeart/2008/layout/LinedList"/>
    <dgm:cxn modelId="{943ABD01-30F0-44AF-91A0-965A1B1AE37D}" type="presParOf" srcId="{571DD44C-3BE1-432F-B2B8-90BC9FDB55B6}" destId="{1A446AD2-B095-4504-9A43-298CAB666FD9}" srcOrd="3" destOrd="0" presId="urn:microsoft.com/office/officeart/2008/layout/LinedList"/>
    <dgm:cxn modelId="{E6A96440-6689-48F5-8F30-26BF6156173F}" type="presParOf" srcId="{1A446AD2-B095-4504-9A43-298CAB666FD9}" destId="{615286F2-A19B-4DB3-B4A6-983418171F32}" srcOrd="0" destOrd="0" presId="urn:microsoft.com/office/officeart/2008/layout/LinedList"/>
    <dgm:cxn modelId="{32F77199-524D-4C04-BF14-BA5372266018}" type="presParOf" srcId="{1A446AD2-B095-4504-9A43-298CAB666FD9}" destId="{F02B22A8-3BFF-4832-9719-3FF6DF2FD4FC}" srcOrd="1" destOrd="0" presId="urn:microsoft.com/office/officeart/2008/layout/LinedList"/>
    <dgm:cxn modelId="{9344D54C-0A80-43D5-9082-691F8C3E4CA7}" type="presParOf" srcId="{571DD44C-3BE1-432F-B2B8-90BC9FDB55B6}" destId="{74106E8D-DFC6-4E6A-9E79-7BB65B51BC4E}" srcOrd="4" destOrd="0" presId="urn:microsoft.com/office/officeart/2008/layout/LinedList"/>
    <dgm:cxn modelId="{BC39D08A-F22A-4CB7-9B34-6DF140F0A15B}" type="presParOf" srcId="{571DD44C-3BE1-432F-B2B8-90BC9FDB55B6}" destId="{A14FA564-CE7D-4A2C-8FC1-6B01E9B5B165}" srcOrd="5" destOrd="0" presId="urn:microsoft.com/office/officeart/2008/layout/LinedList"/>
    <dgm:cxn modelId="{A9B82650-845C-454B-AE34-2E415F00B8CB}" type="presParOf" srcId="{A14FA564-CE7D-4A2C-8FC1-6B01E9B5B165}" destId="{4C9040B3-E01E-415C-ADD0-E782E9DF56E2}" srcOrd="0" destOrd="0" presId="urn:microsoft.com/office/officeart/2008/layout/LinedList"/>
    <dgm:cxn modelId="{BDDB5F07-7A18-4219-A9FD-16794ECCAB89}" type="presParOf" srcId="{A14FA564-CE7D-4A2C-8FC1-6B01E9B5B165}" destId="{7F464BD9-D3F3-431A-87BE-41176DB37D1F}" srcOrd="1" destOrd="0" presId="urn:microsoft.com/office/officeart/2008/layout/LinedList"/>
    <dgm:cxn modelId="{2198419C-54BF-4A8F-9A8C-F19498E9531D}" type="presParOf" srcId="{571DD44C-3BE1-432F-B2B8-90BC9FDB55B6}" destId="{CC9CBCBA-A714-464C-B5B0-2AEFEB9F206E}" srcOrd="6" destOrd="0" presId="urn:microsoft.com/office/officeart/2008/layout/LinedList"/>
    <dgm:cxn modelId="{4DF25AA4-CCFE-4414-9005-675A15EB05BB}" type="presParOf" srcId="{571DD44C-3BE1-432F-B2B8-90BC9FDB55B6}" destId="{942ECF3B-2E94-45A4-85E5-CCCBE390A5B9}" srcOrd="7" destOrd="0" presId="urn:microsoft.com/office/officeart/2008/layout/LinedList"/>
    <dgm:cxn modelId="{03926681-CAAD-42B3-AF09-F20012507593}" type="presParOf" srcId="{942ECF3B-2E94-45A4-85E5-CCCBE390A5B9}" destId="{C25D8761-0CA1-4C99-A1AC-07FC534BAB1A}" srcOrd="0" destOrd="0" presId="urn:microsoft.com/office/officeart/2008/layout/LinedList"/>
    <dgm:cxn modelId="{DA3B1B62-3BCC-4631-B76E-F657CD5CEB2B}" type="presParOf" srcId="{942ECF3B-2E94-45A4-85E5-CCCBE390A5B9}" destId="{11706993-3723-4F00-AE28-811784B2F642}" srcOrd="1" destOrd="0" presId="urn:microsoft.com/office/officeart/2008/layout/LinedList"/>
    <dgm:cxn modelId="{01770B21-EE62-48DD-98A4-3483F51A6CF6}" type="presParOf" srcId="{571DD44C-3BE1-432F-B2B8-90BC9FDB55B6}" destId="{B11D38B6-E735-490C-8E97-D92EAE146F51}" srcOrd="8" destOrd="0" presId="urn:microsoft.com/office/officeart/2008/layout/LinedList"/>
    <dgm:cxn modelId="{346852B2-5FCC-4860-8C37-344EB7B745D3}" type="presParOf" srcId="{571DD44C-3BE1-432F-B2B8-90BC9FDB55B6}" destId="{CCDEBDA4-3D8F-4054-986A-5BA4395A1EBE}" srcOrd="9" destOrd="0" presId="urn:microsoft.com/office/officeart/2008/layout/LinedList"/>
    <dgm:cxn modelId="{687B2902-15C2-463C-98DB-414CBA8CCFD6}" type="presParOf" srcId="{CCDEBDA4-3D8F-4054-986A-5BA4395A1EBE}" destId="{97C43034-A072-48E3-A6D6-4941D34CEEFB}" srcOrd="0" destOrd="0" presId="urn:microsoft.com/office/officeart/2008/layout/LinedList"/>
    <dgm:cxn modelId="{F2DCE63E-3D9F-48F5-9FAF-863BBF1EC3F0}" type="presParOf" srcId="{CCDEBDA4-3D8F-4054-986A-5BA4395A1EBE}" destId="{093116B9-0CA3-4C93-9580-D7C4D75D029C}" srcOrd="1" destOrd="0" presId="urn:microsoft.com/office/officeart/2008/layout/LinedList"/>
    <dgm:cxn modelId="{5B9868CE-7979-4E28-95F5-9C2A23BC87DA}" type="presParOf" srcId="{571DD44C-3BE1-432F-B2B8-90BC9FDB55B6}" destId="{614DD4C0-519D-49DD-B0CC-3E1C0BA816DA}" srcOrd="10" destOrd="0" presId="urn:microsoft.com/office/officeart/2008/layout/LinedList"/>
    <dgm:cxn modelId="{7264BD24-A8C3-46FE-B2BE-63B88014F41F}" type="presParOf" srcId="{571DD44C-3BE1-432F-B2B8-90BC9FDB55B6}" destId="{5801783D-1AB5-4432-B714-497991CB188D}" srcOrd="11" destOrd="0" presId="urn:microsoft.com/office/officeart/2008/layout/LinedList"/>
    <dgm:cxn modelId="{06A64D63-9C44-46DD-B297-B62AAF69F1C3}" type="presParOf" srcId="{5801783D-1AB5-4432-B714-497991CB188D}" destId="{D03866A3-CFB3-40C8-A1C8-2A43A1BC05E5}" srcOrd="0" destOrd="0" presId="urn:microsoft.com/office/officeart/2008/layout/LinedList"/>
    <dgm:cxn modelId="{379E5A18-1F26-4E0B-8190-81DA9C4CC483}" type="presParOf" srcId="{5801783D-1AB5-4432-B714-497991CB188D}" destId="{7C80CE8F-B802-49AB-95D8-306E72CE930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8B7C67-8043-4D42-8BB6-C5F908E19638}"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70363A7F-6BB4-4E75-BDFB-59E5E61A925B}">
      <dgm:prSet custT="1"/>
      <dgm:spPr/>
      <dgm:t>
        <a:bodyPr/>
        <a:lstStyle/>
        <a:p>
          <a:r>
            <a:rPr lang="es-MX" sz="2300" b="1"/>
            <a:t>Reunión Anual de Padres del Título I</a:t>
          </a:r>
          <a:endParaRPr lang="en-US" sz="2300" b="1"/>
        </a:p>
      </dgm:t>
    </dgm:pt>
    <dgm:pt modelId="{9A943611-AE06-4102-9EEA-02C957A2D777}" type="parTrans" cxnId="{F874CB6D-664E-48B0-92CC-053E9DDB9B90}">
      <dgm:prSet/>
      <dgm:spPr/>
      <dgm:t>
        <a:bodyPr/>
        <a:lstStyle/>
        <a:p>
          <a:endParaRPr lang="en-US"/>
        </a:p>
      </dgm:t>
    </dgm:pt>
    <dgm:pt modelId="{BDFDBBCB-D37A-4379-A586-8A446E838505}" type="sibTrans" cxnId="{F874CB6D-664E-48B0-92CC-053E9DDB9B90}">
      <dgm:prSet/>
      <dgm:spPr/>
      <dgm:t>
        <a:bodyPr/>
        <a:lstStyle/>
        <a:p>
          <a:endParaRPr lang="en-US"/>
        </a:p>
      </dgm:t>
    </dgm:pt>
    <dgm:pt modelId="{D7C77E54-28AC-435F-B355-FA7A7A43CE56}">
      <dgm:prSet custT="1"/>
      <dgm:spPr/>
      <dgm:t>
        <a:bodyPr/>
        <a:lstStyle/>
        <a:p>
          <a:r>
            <a:rPr lang="es-MX" sz="2300" b="1" dirty="0"/>
            <a:t>Plan de Estudios de Alta Calidad</a:t>
          </a:r>
          <a:endParaRPr lang="en-US" sz="2300" b="1" dirty="0"/>
        </a:p>
      </dgm:t>
    </dgm:pt>
    <dgm:pt modelId="{C7DE7C4E-4B31-47CE-B202-34FE1C60EAF0}" type="parTrans" cxnId="{AD66B9E9-D861-4C0A-9EF0-F7986E131ED3}">
      <dgm:prSet/>
      <dgm:spPr/>
      <dgm:t>
        <a:bodyPr/>
        <a:lstStyle/>
        <a:p>
          <a:endParaRPr lang="en-US"/>
        </a:p>
      </dgm:t>
    </dgm:pt>
    <dgm:pt modelId="{12B45018-54E8-4F13-9A12-2535FD11E8A4}" type="sibTrans" cxnId="{AD66B9E9-D861-4C0A-9EF0-F7986E131ED3}">
      <dgm:prSet/>
      <dgm:spPr/>
      <dgm:t>
        <a:bodyPr/>
        <a:lstStyle/>
        <a:p>
          <a:endParaRPr lang="en-US"/>
        </a:p>
      </dgm:t>
    </dgm:pt>
    <dgm:pt modelId="{320E65B7-1D8F-41E4-8DB6-D2D2E8E3F8E9}">
      <dgm:prSet custT="1"/>
      <dgm:spPr/>
      <dgm:t>
        <a:bodyPr/>
        <a:lstStyle/>
        <a:p>
          <a:r>
            <a:rPr lang="es-MX" sz="2300" b="1"/>
            <a:t>Asistencia Académica a Estudiantes</a:t>
          </a:r>
          <a:endParaRPr lang="en-US" sz="2300" b="1"/>
        </a:p>
      </dgm:t>
    </dgm:pt>
    <dgm:pt modelId="{B627B57D-C0DA-4E47-922F-9A9F8833BB15}" type="parTrans" cxnId="{F22C75EE-F687-4D6D-AC95-EF4577DA7892}">
      <dgm:prSet/>
      <dgm:spPr/>
      <dgm:t>
        <a:bodyPr/>
        <a:lstStyle/>
        <a:p>
          <a:endParaRPr lang="en-US"/>
        </a:p>
      </dgm:t>
    </dgm:pt>
    <dgm:pt modelId="{6B1AD6B2-A19D-48DA-8EDD-88A600050200}" type="sibTrans" cxnId="{F22C75EE-F687-4D6D-AC95-EF4577DA7892}">
      <dgm:prSet/>
      <dgm:spPr/>
      <dgm:t>
        <a:bodyPr/>
        <a:lstStyle/>
        <a:p>
          <a:endParaRPr lang="en-US"/>
        </a:p>
      </dgm:t>
    </dgm:pt>
    <dgm:pt modelId="{97113162-DBAE-4BB1-9761-A0CE4BAC8CA5}">
      <dgm:prSet custT="1"/>
      <dgm:spPr/>
      <dgm:t>
        <a:bodyPr/>
        <a:lstStyle/>
        <a:p>
          <a:r>
            <a:rPr lang="es-MX" sz="2300" b="1" dirty="0"/>
            <a:t>Participación y Aportes de la Familia</a:t>
          </a:r>
          <a:endParaRPr lang="en-US" sz="2300" b="1" dirty="0"/>
        </a:p>
      </dgm:t>
    </dgm:pt>
    <dgm:pt modelId="{BB1A3ADF-F71C-4513-906A-F06BC7FA212E}" type="parTrans" cxnId="{B5F8CEF2-2FF7-4BE5-84C3-8F0593B95DB0}">
      <dgm:prSet/>
      <dgm:spPr/>
      <dgm:t>
        <a:bodyPr/>
        <a:lstStyle/>
        <a:p>
          <a:endParaRPr lang="en-US"/>
        </a:p>
      </dgm:t>
    </dgm:pt>
    <dgm:pt modelId="{60CBB9C7-C16E-4611-AB24-E13056E225BB}" type="sibTrans" cxnId="{B5F8CEF2-2FF7-4BE5-84C3-8F0593B95DB0}">
      <dgm:prSet/>
      <dgm:spPr/>
      <dgm:t>
        <a:bodyPr/>
        <a:lstStyle/>
        <a:p>
          <a:endParaRPr lang="en-US"/>
        </a:p>
      </dgm:t>
    </dgm:pt>
    <dgm:pt modelId="{19D6AE6C-7CD8-4607-AAD1-698A3E8D8C7F}">
      <dgm:prSet custT="1"/>
      <dgm:spPr/>
      <dgm:t>
        <a:bodyPr/>
        <a:lstStyle/>
        <a:p>
          <a:r>
            <a:rPr lang="es-MX" sz="2300" b="1" dirty="0"/>
            <a:t>Encuesta Anual del Programa </a:t>
          </a:r>
          <a:r>
            <a:rPr lang="es-MX" sz="2300" b="1" dirty="0" err="1"/>
            <a:t>deTítulo</a:t>
          </a:r>
          <a:r>
            <a:rPr lang="es-MX" sz="2300" b="1" dirty="0"/>
            <a:t> I</a:t>
          </a:r>
          <a:endParaRPr lang="en-US" sz="2300" b="1" dirty="0"/>
        </a:p>
      </dgm:t>
    </dgm:pt>
    <dgm:pt modelId="{0EA8035B-A120-4E91-9EB5-EF110AF17816}" type="parTrans" cxnId="{82557B81-9124-40F5-8CFF-95EB77153229}">
      <dgm:prSet/>
      <dgm:spPr/>
      <dgm:t>
        <a:bodyPr/>
        <a:lstStyle/>
        <a:p>
          <a:endParaRPr lang="en-US"/>
        </a:p>
      </dgm:t>
    </dgm:pt>
    <dgm:pt modelId="{211CF067-0D32-4480-9AB0-519B722095C2}" type="sibTrans" cxnId="{82557B81-9124-40F5-8CFF-95EB77153229}">
      <dgm:prSet/>
      <dgm:spPr/>
      <dgm:t>
        <a:bodyPr/>
        <a:lstStyle/>
        <a:p>
          <a:endParaRPr lang="en-US"/>
        </a:p>
      </dgm:t>
    </dgm:pt>
    <dgm:pt modelId="{9AF3D904-C7BF-433B-9D95-BE175923954C}">
      <dgm:prSet custT="1"/>
      <dgm:spPr/>
      <dgm:t>
        <a:bodyPr/>
        <a:lstStyle/>
        <a:p>
          <a:r>
            <a:rPr lang="es-MX" sz="2300" b="1" dirty="0"/>
            <a:t>Comunicación Oportuna a los Padres</a:t>
          </a:r>
          <a:endParaRPr lang="en-US" sz="2300" b="1" dirty="0"/>
        </a:p>
      </dgm:t>
    </dgm:pt>
    <dgm:pt modelId="{7D3796DB-1BB9-4478-A825-8E0B1E36DA4C}" type="parTrans" cxnId="{6A40CB03-1547-4AB6-894F-B90CF5A0527F}">
      <dgm:prSet/>
      <dgm:spPr/>
      <dgm:t>
        <a:bodyPr/>
        <a:lstStyle/>
        <a:p>
          <a:endParaRPr lang="en-US"/>
        </a:p>
      </dgm:t>
    </dgm:pt>
    <dgm:pt modelId="{C3966AB1-638B-4212-B244-DC7AB6D1CB36}" type="sibTrans" cxnId="{6A40CB03-1547-4AB6-894F-B90CF5A0527F}">
      <dgm:prSet/>
      <dgm:spPr/>
      <dgm:t>
        <a:bodyPr/>
        <a:lstStyle/>
        <a:p>
          <a:endParaRPr lang="en-US"/>
        </a:p>
      </dgm:t>
    </dgm:pt>
    <dgm:pt modelId="{7CEA8B4B-094E-4AC9-B161-B1D3556849F5}" type="pres">
      <dgm:prSet presAssocID="{498B7C67-8043-4D42-8BB6-C5F908E19638}" presName="vert0" presStyleCnt="0">
        <dgm:presLayoutVars>
          <dgm:dir/>
          <dgm:animOne val="branch"/>
          <dgm:animLvl val="lvl"/>
        </dgm:presLayoutVars>
      </dgm:prSet>
      <dgm:spPr/>
    </dgm:pt>
    <dgm:pt modelId="{732ADD9D-3B95-489B-A7A5-AAD67A1E75B3}" type="pres">
      <dgm:prSet presAssocID="{70363A7F-6BB4-4E75-BDFB-59E5E61A925B}" presName="thickLine" presStyleLbl="alignNode1" presStyleIdx="0" presStyleCnt="6"/>
      <dgm:spPr/>
    </dgm:pt>
    <dgm:pt modelId="{2348EB26-4E22-42E4-9C2E-27F001C0BF0F}" type="pres">
      <dgm:prSet presAssocID="{70363A7F-6BB4-4E75-BDFB-59E5E61A925B}" presName="horz1" presStyleCnt="0"/>
      <dgm:spPr/>
    </dgm:pt>
    <dgm:pt modelId="{F25EB133-3767-4D34-86AC-C555D43BA099}" type="pres">
      <dgm:prSet presAssocID="{70363A7F-6BB4-4E75-BDFB-59E5E61A925B}" presName="tx1" presStyleLbl="revTx" presStyleIdx="0" presStyleCnt="6"/>
      <dgm:spPr/>
    </dgm:pt>
    <dgm:pt modelId="{82AB89FB-6585-4518-BCB5-C3669FA55904}" type="pres">
      <dgm:prSet presAssocID="{70363A7F-6BB4-4E75-BDFB-59E5E61A925B}" presName="vert1" presStyleCnt="0"/>
      <dgm:spPr/>
    </dgm:pt>
    <dgm:pt modelId="{39726D0B-0C57-4952-A5C7-9939F139CFFE}" type="pres">
      <dgm:prSet presAssocID="{D7C77E54-28AC-435F-B355-FA7A7A43CE56}" presName="thickLine" presStyleLbl="alignNode1" presStyleIdx="1" presStyleCnt="6"/>
      <dgm:spPr/>
    </dgm:pt>
    <dgm:pt modelId="{7893C9D8-6B86-4E2B-9140-A7FF6E23E46C}" type="pres">
      <dgm:prSet presAssocID="{D7C77E54-28AC-435F-B355-FA7A7A43CE56}" presName="horz1" presStyleCnt="0"/>
      <dgm:spPr/>
    </dgm:pt>
    <dgm:pt modelId="{324AFF9D-27FD-4B58-8A0D-B97D2937A1D7}" type="pres">
      <dgm:prSet presAssocID="{D7C77E54-28AC-435F-B355-FA7A7A43CE56}" presName="tx1" presStyleLbl="revTx" presStyleIdx="1" presStyleCnt="6"/>
      <dgm:spPr/>
    </dgm:pt>
    <dgm:pt modelId="{FA21E02E-D6BD-4311-9BD7-C9639E9EBB59}" type="pres">
      <dgm:prSet presAssocID="{D7C77E54-28AC-435F-B355-FA7A7A43CE56}" presName="vert1" presStyleCnt="0"/>
      <dgm:spPr/>
    </dgm:pt>
    <dgm:pt modelId="{D2BA64BE-154D-41C2-A2D0-956597003FC7}" type="pres">
      <dgm:prSet presAssocID="{320E65B7-1D8F-41E4-8DB6-D2D2E8E3F8E9}" presName="thickLine" presStyleLbl="alignNode1" presStyleIdx="2" presStyleCnt="6"/>
      <dgm:spPr/>
    </dgm:pt>
    <dgm:pt modelId="{75925A57-C100-4401-9856-4E261DACEF5A}" type="pres">
      <dgm:prSet presAssocID="{320E65B7-1D8F-41E4-8DB6-D2D2E8E3F8E9}" presName="horz1" presStyleCnt="0"/>
      <dgm:spPr/>
    </dgm:pt>
    <dgm:pt modelId="{B2F5F332-4078-4049-892D-DE7F513C6750}" type="pres">
      <dgm:prSet presAssocID="{320E65B7-1D8F-41E4-8DB6-D2D2E8E3F8E9}" presName="tx1" presStyleLbl="revTx" presStyleIdx="2" presStyleCnt="6"/>
      <dgm:spPr/>
    </dgm:pt>
    <dgm:pt modelId="{76D63B82-9988-4BF5-A0A1-3F76481306F2}" type="pres">
      <dgm:prSet presAssocID="{320E65B7-1D8F-41E4-8DB6-D2D2E8E3F8E9}" presName="vert1" presStyleCnt="0"/>
      <dgm:spPr/>
    </dgm:pt>
    <dgm:pt modelId="{821C3CB4-9AA6-4CC0-9699-560529AB47D1}" type="pres">
      <dgm:prSet presAssocID="{97113162-DBAE-4BB1-9761-A0CE4BAC8CA5}" presName="thickLine" presStyleLbl="alignNode1" presStyleIdx="3" presStyleCnt="6"/>
      <dgm:spPr/>
    </dgm:pt>
    <dgm:pt modelId="{97BD85F5-B2D3-41A6-8866-C5D4DFCF364D}" type="pres">
      <dgm:prSet presAssocID="{97113162-DBAE-4BB1-9761-A0CE4BAC8CA5}" presName="horz1" presStyleCnt="0"/>
      <dgm:spPr/>
    </dgm:pt>
    <dgm:pt modelId="{0A56FDF0-84CA-45C7-ADAC-04FD450FBF4E}" type="pres">
      <dgm:prSet presAssocID="{97113162-DBAE-4BB1-9761-A0CE4BAC8CA5}" presName="tx1" presStyleLbl="revTx" presStyleIdx="3" presStyleCnt="6"/>
      <dgm:spPr/>
    </dgm:pt>
    <dgm:pt modelId="{07699B61-2550-44A3-B642-30D3C413173D}" type="pres">
      <dgm:prSet presAssocID="{97113162-DBAE-4BB1-9761-A0CE4BAC8CA5}" presName="vert1" presStyleCnt="0"/>
      <dgm:spPr/>
    </dgm:pt>
    <dgm:pt modelId="{5FCFEB26-C2AE-48F6-B68B-A853B45A5C29}" type="pres">
      <dgm:prSet presAssocID="{19D6AE6C-7CD8-4607-AAD1-698A3E8D8C7F}" presName="thickLine" presStyleLbl="alignNode1" presStyleIdx="4" presStyleCnt="6"/>
      <dgm:spPr/>
    </dgm:pt>
    <dgm:pt modelId="{A9A72F7F-61C4-4514-A05D-7440DDC5ABA5}" type="pres">
      <dgm:prSet presAssocID="{19D6AE6C-7CD8-4607-AAD1-698A3E8D8C7F}" presName="horz1" presStyleCnt="0"/>
      <dgm:spPr/>
    </dgm:pt>
    <dgm:pt modelId="{32222809-3D57-480B-AD9C-FF5BB9234CE3}" type="pres">
      <dgm:prSet presAssocID="{19D6AE6C-7CD8-4607-AAD1-698A3E8D8C7F}" presName="tx1" presStyleLbl="revTx" presStyleIdx="4" presStyleCnt="6"/>
      <dgm:spPr/>
    </dgm:pt>
    <dgm:pt modelId="{B605FAAB-F195-45CE-BACB-C0FBE8CA8F3C}" type="pres">
      <dgm:prSet presAssocID="{19D6AE6C-7CD8-4607-AAD1-698A3E8D8C7F}" presName="vert1" presStyleCnt="0"/>
      <dgm:spPr/>
    </dgm:pt>
    <dgm:pt modelId="{47FA2C57-A74E-4894-81FA-390BD2FEB529}" type="pres">
      <dgm:prSet presAssocID="{9AF3D904-C7BF-433B-9D95-BE175923954C}" presName="thickLine" presStyleLbl="alignNode1" presStyleIdx="5" presStyleCnt="6"/>
      <dgm:spPr/>
    </dgm:pt>
    <dgm:pt modelId="{442518FA-16D9-47EF-8392-C35B22EA004E}" type="pres">
      <dgm:prSet presAssocID="{9AF3D904-C7BF-433B-9D95-BE175923954C}" presName="horz1" presStyleCnt="0"/>
      <dgm:spPr/>
    </dgm:pt>
    <dgm:pt modelId="{80116892-A7FC-49F9-AD31-70EE0B1E20A8}" type="pres">
      <dgm:prSet presAssocID="{9AF3D904-C7BF-433B-9D95-BE175923954C}" presName="tx1" presStyleLbl="revTx" presStyleIdx="5" presStyleCnt="6"/>
      <dgm:spPr/>
    </dgm:pt>
    <dgm:pt modelId="{4CF4F0F8-3B09-49E2-960F-16B9863AB00B}" type="pres">
      <dgm:prSet presAssocID="{9AF3D904-C7BF-433B-9D95-BE175923954C}" presName="vert1" presStyleCnt="0"/>
      <dgm:spPr/>
    </dgm:pt>
  </dgm:ptLst>
  <dgm:cxnLst>
    <dgm:cxn modelId="{6A40CB03-1547-4AB6-894F-B90CF5A0527F}" srcId="{498B7C67-8043-4D42-8BB6-C5F908E19638}" destId="{9AF3D904-C7BF-433B-9D95-BE175923954C}" srcOrd="5" destOrd="0" parTransId="{7D3796DB-1BB9-4478-A825-8E0B1E36DA4C}" sibTransId="{C3966AB1-638B-4212-B244-DC7AB6D1CB36}"/>
    <dgm:cxn modelId="{0C2AA945-A5DB-4007-B522-9B91DD03819F}" type="presOf" srcId="{19D6AE6C-7CD8-4607-AAD1-698A3E8D8C7F}" destId="{32222809-3D57-480B-AD9C-FF5BB9234CE3}" srcOrd="0" destOrd="0" presId="urn:microsoft.com/office/officeart/2008/layout/LinedList"/>
    <dgm:cxn modelId="{F874CB6D-664E-48B0-92CC-053E9DDB9B90}" srcId="{498B7C67-8043-4D42-8BB6-C5F908E19638}" destId="{70363A7F-6BB4-4E75-BDFB-59E5E61A925B}" srcOrd="0" destOrd="0" parTransId="{9A943611-AE06-4102-9EEA-02C957A2D777}" sibTransId="{BDFDBBCB-D37A-4379-A586-8A446E838505}"/>
    <dgm:cxn modelId="{4D9A0F52-533D-4BB8-AD63-B94D64EF1CC6}" type="presOf" srcId="{97113162-DBAE-4BB1-9761-A0CE4BAC8CA5}" destId="{0A56FDF0-84CA-45C7-ADAC-04FD450FBF4E}" srcOrd="0" destOrd="0" presId="urn:microsoft.com/office/officeart/2008/layout/LinedList"/>
    <dgm:cxn modelId="{82557B81-9124-40F5-8CFF-95EB77153229}" srcId="{498B7C67-8043-4D42-8BB6-C5F908E19638}" destId="{19D6AE6C-7CD8-4607-AAD1-698A3E8D8C7F}" srcOrd="4" destOrd="0" parTransId="{0EA8035B-A120-4E91-9EB5-EF110AF17816}" sibTransId="{211CF067-0D32-4480-9AB0-519B722095C2}"/>
    <dgm:cxn modelId="{4F92728A-A968-4B6F-A64E-B3DBB40FF7EE}" type="presOf" srcId="{70363A7F-6BB4-4E75-BDFB-59E5E61A925B}" destId="{F25EB133-3767-4D34-86AC-C555D43BA099}" srcOrd="0" destOrd="0" presId="urn:microsoft.com/office/officeart/2008/layout/LinedList"/>
    <dgm:cxn modelId="{F59FBEA2-65AF-428B-86EB-5C4BED238690}" type="presOf" srcId="{320E65B7-1D8F-41E4-8DB6-D2D2E8E3F8E9}" destId="{B2F5F332-4078-4049-892D-DE7F513C6750}" srcOrd="0" destOrd="0" presId="urn:microsoft.com/office/officeart/2008/layout/LinedList"/>
    <dgm:cxn modelId="{D9F03BC4-D104-47AA-B5CF-53467CA72750}" type="presOf" srcId="{D7C77E54-28AC-435F-B355-FA7A7A43CE56}" destId="{324AFF9D-27FD-4B58-8A0D-B97D2937A1D7}" srcOrd="0" destOrd="0" presId="urn:microsoft.com/office/officeart/2008/layout/LinedList"/>
    <dgm:cxn modelId="{2DC015E8-56EA-42D8-93E1-C39CA4F29108}" type="presOf" srcId="{9AF3D904-C7BF-433B-9D95-BE175923954C}" destId="{80116892-A7FC-49F9-AD31-70EE0B1E20A8}" srcOrd="0" destOrd="0" presId="urn:microsoft.com/office/officeart/2008/layout/LinedList"/>
    <dgm:cxn modelId="{AD66B9E9-D861-4C0A-9EF0-F7986E131ED3}" srcId="{498B7C67-8043-4D42-8BB6-C5F908E19638}" destId="{D7C77E54-28AC-435F-B355-FA7A7A43CE56}" srcOrd="1" destOrd="0" parTransId="{C7DE7C4E-4B31-47CE-B202-34FE1C60EAF0}" sibTransId="{12B45018-54E8-4F13-9A12-2535FD11E8A4}"/>
    <dgm:cxn modelId="{F22C75EE-F687-4D6D-AC95-EF4577DA7892}" srcId="{498B7C67-8043-4D42-8BB6-C5F908E19638}" destId="{320E65B7-1D8F-41E4-8DB6-D2D2E8E3F8E9}" srcOrd="2" destOrd="0" parTransId="{B627B57D-C0DA-4E47-922F-9A9F8833BB15}" sibTransId="{6B1AD6B2-A19D-48DA-8EDD-88A600050200}"/>
    <dgm:cxn modelId="{B5F8CEF2-2FF7-4BE5-84C3-8F0593B95DB0}" srcId="{498B7C67-8043-4D42-8BB6-C5F908E19638}" destId="{97113162-DBAE-4BB1-9761-A0CE4BAC8CA5}" srcOrd="3" destOrd="0" parTransId="{BB1A3ADF-F71C-4513-906A-F06BC7FA212E}" sibTransId="{60CBB9C7-C16E-4611-AB24-E13056E225BB}"/>
    <dgm:cxn modelId="{C103BDFD-F796-480F-97B5-B0F094EA0D69}" type="presOf" srcId="{498B7C67-8043-4D42-8BB6-C5F908E19638}" destId="{7CEA8B4B-094E-4AC9-B161-B1D3556849F5}" srcOrd="0" destOrd="0" presId="urn:microsoft.com/office/officeart/2008/layout/LinedList"/>
    <dgm:cxn modelId="{D6C3048A-6F6B-4FEF-B69D-159982326DC6}" type="presParOf" srcId="{7CEA8B4B-094E-4AC9-B161-B1D3556849F5}" destId="{732ADD9D-3B95-489B-A7A5-AAD67A1E75B3}" srcOrd="0" destOrd="0" presId="urn:microsoft.com/office/officeart/2008/layout/LinedList"/>
    <dgm:cxn modelId="{89446EEA-3314-4D69-936F-8DC81D7FCA61}" type="presParOf" srcId="{7CEA8B4B-094E-4AC9-B161-B1D3556849F5}" destId="{2348EB26-4E22-42E4-9C2E-27F001C0BF0F}" srcOrd="1" destOrd="0" presId="urn:microsoft.com/office/officeart/2008/layout/LinedList"/>
    <dgm:cxn modelId="{CE0FE8EE-70F6-496A-8C84-28EE6605D340}" type="presParOf" srcId="{2348EB26-4E22-42E4-9C2E-27F001C0BF0F}" destId="{F25EB133-3767-4D34-86AC-C555D43BA099}" srcOrd="0" destOrd="0" presId="urn:microsoft.com/office/officeart/2008/layout/LinedList"/>
    <dgm:cxn modelId="{E8C219CF-62F8-43A0-95CC-F48DF695F8A3}" type="presParOf" srcId="{2348EB26-4E22-42E4-9C2E-27F001C0BF0F}" destId="{82AB89FB-6585-4518-BCB5-C3669FA55904}" srcOrd="1" destOrd="0" presId="urn:microsoft.com/office/officeart/2008/layout/LinedList"/>
    <dgm:cxn modelId="{42BF6313-52B2-4ED3-A434-BEEE722D729B}" type="presParOf" srcId="{7CEA8B4B-094E-4AC9-B161-B1D3556849F5}" destId="{39726D0B-0C57-4952-A5C7-9939F139CFFE}" srcOrd="2" destOrd="0" presId="urn:microsoft.com/office/officeart/2008/layout/LinedList"/>
    <dgm:cxn modelId="{EEB16440-5F51-43B0-BCAD-372B765E19D8}" type="presParOf" srcId="{7CEA8B4B-094E-4AC9-B161-B1D3556849F5}" destId="{7893C9D8-6B86-4E2B-9140-A7FF6E23E46C}" srcOrd="3" destOrd="0" presId="urn:microsoft.com/office/officeart/2008/layout/LinedList"/>
    <dgm:cxn modelId="{68C07313-2806-4FB2-BA0E-8E94ACCA33AF}" type="presParOf" srcId="{7893C9D8-6B86-4E2B-9140-A7FF6E23E46C}" destId="{324AFF9D-27FD-4B58-8A0D-B97D2937A1D7}" srcOrd="0" destOrd="0" presId="urn:microsoft.com/office/officeart/2008/layout/LinedList"/>
    <dgm:cxn modelId="{20AAD7FF-06C1-4E0B-B749-0B364EEF4352}" type="presParOf" srcId="{7893C9D8-6B86-4E2B-9140-A7FF6E23E46C}" destId="{FA21E02E-D6BD-4311-9BD7-C9639E9EBB59}" srcOrd="1" destOrd="0" presId="urn:microsoft.com/office/officeart/2008/layout/LinedList"/>
    <dgm:cxn modelId="{10263B3F-5E51-447C-B7F3-4A8C4044F8C8}" type="presParOf" srcId="{7CEA8B4B-094E-4AC9-B161-B1D3556849F5}" destId="{D2BA64BE-154D-41C2-A2D0-956597003FC7}" srcOrd="4" destOrd="0" presId="urn:microsoft.com/office/officeart/2008/layout/LinedList"/>
    <dgm:cxn modelId="{2BA20E91-B39C-4166-B3BA-6412B4847B2A}" type="presParOf" srcId="{7CEA8B4B-094E-4AC9-B161-B1D3556849F5}" destId="{75925A57-C100-4401-9856-4E261DACEF5A}" srcOrd="5" destOrd="0" presId="urn:microsoft.com/office/officeart/2008/layout/LinedList"/>
    <dgm:cxn modelId="{11F83A3F-7B9E-4F58-B675-DE4B25AAB79D}" type="presParOf" srcId="{75925A57-C100-4401-9856-4E261DACEF5A}" destId="{B2F5F332-4078-4049-892D-DE7F513C6750}" srcOrd="0" destOrd="0" presId="urn:microsoft.com/office/officeart/2008/layout/LinedList"/>
    <dgm:cxn modelId="{BF969FCF-F810-44CF-90CC-7705F128FC9B}" type="presParOf" srcId="{75925A57-C100-4401-9856-4E261DACEF5A}" destId="{76D63B82-9988-4BF5-A0A1-3F76481306F2}" srcOrd="1" destOrd="0" presId="urn:microsoft.com/office/officeart/2008/layout/LinedList"/>
    <dgm:cxn modelId="{5D2A8AAD-F629-4455-B8DE-237AFCF8170D}" type="presParOf" srcId="{7CEA8B4B-094E-4AC9-B161-B1D3556849F5}" destId="{821C3CB4-9AA6-4CC0-9699-560529AB47D1}" srcOrd="6" destOrd="0" presId="urn:microsoft.com/office/officeart/2008/layout/LinedList"/>
    <dgm:cxn modelId="{72952CA8-E5A1-4F86-BEA8-7E6635F7811C}" type="presParOf" srcId="{7CEA8B4B-094E-4AC9-B161-B1D3556849F5}" destId="{97BD85F5-B2D3-41A6-8866-C5D4DFCF364D}" srcOrd="7" destOrd="0" presId="urn:microsoft.com/office/officeart/2008/layout/LinedList"/>
    <dgm:cxn modelId="{DEF69986-5C7C-4D32-9320-3A3B6022323C}" type="presParOf" srcId="{97BD85F5-B2D3-41A6-8866-C5D4DFCF364D}" destId="{0A56FDF0-84CA-45C7-ADAC-04FD450FBF4E}" srcOrd="0" destOrd="0" presId="urn:microsoft.com/office/officeart/2008/layout/LinedList"/>
    <dgm:cxn modelId="{CF671F0E-A2DC-4CC9-86BF-E978EE1159C3}" type="presParOf" srcId="{97BD85F5-B2D3-41A6-8866-C5D4DFCF364D}" destId="{07699B61-2550-44A3-B642-30D3C413173D}" srcOrd="1" destOrd="0" presId="urn:microsoft.com/office/officeart/2008/layout/LinedList"/>
    <dgm:cxn modelId="{9053D440-308C-4129-A358-AB89717A16C8}" type="presParOf" srcId="{7CEA8B4B-094E-4AC9-B161-B1D3556849F5}" destId="{5FCFEB26-C2AE-48F6-B68B-A853B45A5C29}" srcOrd="8" destOrd="0" presId="urn:microsoft.com/office/officeart/2008/layout/LinedList"/>
    <dgm:cxn modelId="{DC065485-E16D-41C2-B017-68756A7599D0}" type="presParOf" srcId="{7CEA8B4B-094E-4AC9-B161-B1D3556849F5}" destId="{A9A72F7F-61C4-4514-A05D-7440DDC5ABA5}" srcOrd="9" destOrd="0" presId="urn:microsoft.com/office/officeart/2008/layout/LinedList"/>
    <dgm:cxn modelId="{E883EF39-538F-42AD-A9EB-A8094CD2EE6B}" type="presParOf" srcId="{A9A72F7F-61C4-4514-A05D-7440DDC5ABA5}" destId="{32222809-3D57-480B-AD9C-FF5BB9234CE3}" srcOrd="0" destOrd="0" presId="urn:microsoft.com/office/officeart/2008/layout/LinedList"/>
    <dgm:cxn modelId="{A3CCA478-156D-42EA-96CB-B00BD319103F}" type="presParOf" srcId="{A9A72F7F-61C4-4514-A05D-7440DDC5ABA5}" destId="{B605FAAB-F195-45CE-BACB-C0FBE8CA8F3C}" srcOrd="1" destOrd="0" presId="urn:microsoft.com/office/officeart/2008/layout/LinedList"/>
    <dgm:cxn modelId="{0B4A0785-6178-4E14-BE68-8E3C670D6512}" type="presParOf" srcId="{7CEA8B4B-094E-4AC9-B161-B1D3556849F5}" destId="{47FA2C57-A74E-4894-81FA-390BD2FEB529}" srcOrd="10" destOrd="0" presId="urn:microsoft.com/office/officeart/2008/layout/LinedList"/>
    <dgm:cxn modelId="{C2599070-50D4-40B3-808D-5DCA5C4F1987}" type="presParOf" srcId="{7CEA8B4B-094E-4AC9-B161-B1D3556849F5}" destId="{442518FA-16D9-47EF-8392-C35B22EA004E}" srcOrd="11" destOrd="0" presId="urn:microsoft.com/office/officeart/2008/layout/LinedList"/>
    <dgm:cxn modelId="{95836631-CFB5-4E73-B56A-993B608743FB}" type="presParOf" srcId="{442518FA-16D9-47EF-8392-C35B22EA004E}" destId="{80116892-A7FC-49F9-AD31-70EE0B1E20A8}" srcOrd="0" destOrd="0" presId="urn:microsoft.com/office/officeart/2008/layout/LinedList"/>
    <dgm:cxn modelId="{8C91C333-12B2-4F63-8D51-AC6306D57709}" type="presParOf" srcId="{442518FA-16D9-47EF-8392-C35B22EA004E}" destId="{4CF4F0F8-3B09-49E2-960F-16B9863AB00B}"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166AF3-62DF-4D94-BA9A-3F62F819A66D}" type="doc">
      <dgm:prSet loTypeId="urn:microsoft.com/office/officeart/2005/8/layout/hChevron3" loCatId="process" qsTypeId="urn:microsoft.com/office/officeart/2005/8/quickstyle/simple4" qsCatId="simple" csTypeId="urn:microsoft.com/office/officeart/2005/8/colors/colorful4" csCatId="colorful" phldr="1"/>
      <dgm:spPr/>
      <dgm:t>
        <a:bodyPr/>
        <a:lstStyle/>
        <a:p>
          <a:endParaRPr lang="en-US"/>
        </a:p>
      </dgm:t>
    </dgm:pt>
    <dgm:pt modelId="{80DAA9E9-E5AD-43CE-93A5-894BDD1C5BE5}">
      <dgm:prSet custT="1"/>
      <dgm:spPr/>
      <dgm:t>
        <a:bodyPr/>
        <a:lstStyle/>
        <a:p>
          <a:pPr algn="l"/>
          <a:r>
            <a:rPr lang="en-US" sz="3200" b="0" i="0">
              <a:solidFill>
                <a:schemeClr val="bg1"/>
              </a:solidFill>
              <a:latin typeface="+mn-lt"/>
              <a:cs typeface="Futura Medium" panose="020B0602020204020303"/>
            </a:rPr>
            <a:t>Schoolwide Basis - Funds used to serve all students in order to increase academic achievement.</a:t>
          </a:r>
        </a:p>
      </dgm:t>
    </dgm:pt>
    <dgm:pt modelId="{D635B999-60C3-419D-B71A-297A5EDCC17F}" type="parTrans" cxnId="{67B9E24D-7BBD-4BF0-BDFC-7F2EB05D5DE3}">
      <dgm:prSet/>
      <dgm:spPr/>
      <dgm:t>
        <a:bodyPr/>
        <a:lstStyle/>
        <a:p>
          <a:endParaRPr lang="en-US"/>
        </a:p>
      </dgm:t>
    </dgm:pt>
    <dgm:pt modelId="{52D72ECA-1E01-4D0B-BEFE-65C3AAC3E14E}" type="sibTrans" cxnId="{67B9E24D-7BBD-4BF0-BDFC-7F2EB05D5DE3}">
      <dgm:prSet/>
      <dgm:spPr/>
      <dgm:t>
        <a:bodyPr/>
        <a:lstStyle/>
        <a:p>
          <a:endParaRPr lang="en-US"/>
        </a:p>
      </dgm:t>
    </dgm:pt>
    <dgm:pt modelId="{5F96D7EE-2054-2740-9A94-DFE27AE8C137}" type="pres">
      <dgm:prSet presAssocID="{AA166AF3-62DF-4D94-BA9A-3F62F819A66D}" presName="Name0" presStyleCnt="0">
        <dgm:presLayoutVars>
          <dgm:dir/>
          <dgm:resizeHandles val="exact"/>
        </dgm:presLayoutVars>
      </dgm:prSet>
      <dgm:spPr/>
    </dgm:pt>
    <dgm:pt modelId="{177D783D-FA90-4C4B-B7FE-3CF48BD7290C}" type="pres">
      <dgm:prSet presAssocID="{80DAA9E9-E5AD-43CE-93A5-894BDD1C5BE5}" presName="parTxOnly" presStyleLbl="node1" presStyleIdx="0" presStyleCnt="1" custScaleX="100000" custLinFactNeighborX="-22471" custLinFactNeighborY="-609">
        <dgm:presLayoutVars>
          <dgm:bulletEnabled val="1"/>
        </dgm:presLayoutVars>
      </dgm:prSet>
      <dgm:spPr/>
    </dgm:pt>
  </dgm:ptLst>
  <dgm:cxnLst>
    <dgm:cxn modelId="{67B9E24D-7BBD-4BF0-BDFC-7F2EB05D5DE3}" srcId="{AA166AF3-62DF-4D94-BA9A-3F62F819A66D}" destId="{80DAA9E9-E5AD-43CE-93A5-894BDD1C5BE5}" srcOrd="0" destOrd="0" parTransId="{D635B999-60C3-419D-B71A-297A5EDCC17F}" sibTransId="{52D72ECA-1E01-4D0B-BEFE-65C3AAC3E14E}"/>
    <dgm:cxn modelId="{4D401F8A-B322-2240-AF7D-59CA90F1E057}" type="presOf" srcId="{AA166AF3-62DF-4D94-BA9A-3F62F819A66D}" destId="{5F96D7EE-2054-2740-9A94-DFE27AE8C137}" srcOrd="0" destOrd="0" presId="urn:microsoft.com/office/officeart/2005/8/layout/hChevron3"/>
    <dgm:cxn modelId="{F01051ED-32A0-8C4D-A2E8-71E81F3AE9C9}" type="presOf" srcId="{80DAA9E9-E5AD-43CE-93A5-894BDD1C5BE5}" destId="{177D783D-FA90-4C4B-B7FE-3CF48BD7290C}" srcOrd="0" destOrd="0" presId="urn:microsoft.com/office/officeart/2005/8/layout/hChevron3"/>
    <dgm:cxn modelId="{D3E44C9A-F591-E94B-99C2-07FEED612B7E}" type="presParOf" srcId="{5F96D7EE-2054-2740-9A94-DFE27AE8C137}" destId="{177D783D-FA90-4C4B-B7FE-3CF48BD7290C}" srcOrd="0"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DA5FE0-43BB-4C20-B03C-27BBF61E700C}" type="doc">
      <dgm:prSet loTypeId="urn:microsoft.com/office/officeart/2005/8/layout/hChevron3" loCatId="process" qsTypeId="urn:microsoft.com/office/officeart/2005/8/quickstyle/simple1" qsCatId="simple" csTypeId="urn:microsoft.com/office/officeart/2005/8/colors/colorful5" csCatId="colorful" phldr="1"/>
      <dgm:spPr/>
      <dgm:t>
        <a:bodyPr/>
        <a:lstStyle/>
        <a:p>
          <a:endParaRPr lang="en-US"/>
        </a:p>
      </dgm:t>
    </dgm:pt>
    <dgm:pt modelId="{09C35F48-AEAE-4597-A43C-39A23657ED78}">
      <dgm:prSet/>
      <dgm:spPr/>
      <dgm:t>
        <a:bodyPr/>
        <a:lstStyle/>
        <a:p>
          <a:pPr algn="l"/>
          <a:r>
            <a:rPr lang="es-MX" b="0" i="0" dirty="0">
              <a:solidFill>
                <a:schemeClr val="bg1"/>
              </a:solidFill>
            </a:rPr>
            <a:t>Base de toda la Escuela​ - Los fondos solían servir a todos los estudiantes para poder incrementar los logros</a:t>
          </a:r>
          <a:endParaRPr lang="en-US" dirty="0">
            <a:solidFill>
              <a:schemeClr val="bg1"/>
            </a:solidFill>
          </a:endParaRPr>
        </a:p>
      </dgm:t>
    </dgm:pt>
    <dgm:pt modelId="{8B0E835A-02EE-4DB3-8EFD-678C27E4ED66}" type="parTrans" cxnId="{8E500A09-8933-4448-BD9A-A7CD982E9607}">
      <dgm:prSet/>
      <dgm:spPr/>
      <dgm:t>
        <a:bodyPr/>
        <a:lstStyle/>
        <a:p>
          <a:endParaRPr lang="en-US"/>
        </a:p>
      </dgm:t>
    </dgm:pt>
    <dgm:pt modelId="{6CFF3CB7-BB23-4559-95EE-9A8BDF605908}" type="sibTrans" cxnId="{8E500A09-8933-4448-BD9A-A7CD982E9607}">
      <dgm:prSet/>
      <dgm:spPr/>
      <dgm:t>
        <a:bodyPr/>
        <a:lstStyle/>
        <a:p>
          <a:endParaRPr lang="en-US"/>
        </a:p>
      </dgm:t>
    </dgm:pt>
    <dgm:pt modelId="{89DAFAD5-738D-4024-965E-9328D97F6EDE}" type="pres">
      <dgm:prSet presAssocID="{87DA5FE0-43BB-4C20-B03C-27BBF61E700C}" presName="Name0" presStyleCnt="0">
        <dgm:presLayoutVars>
          <dgm:dir/>
          <dgm:resizeHandles val="exact"/>
        </dgm:presLayoutVars>
      </dgm:prSet>
      <dgm:spPr/>
    </dgm:pt>
    <dgm:pt modelId="{F79249E2-ACF3-4586-A26E-A0DC542236F7}" type="pres">
      <dgm:prSet presAssocID="{09C35F48-AEAE-4597-A43C-39A23657ED78}" presName="parTxOnly" presStyleLbl="node1" presStyleIdx="0" presStyleCnt="1">
        <dgm:presLayoutVars>
          <dgm:bulletEnabled val="1"/>
        </dgm:presLayoutVars>
      </dgm:prSet>
      <dgm:spPr/>
    </dgm:pt>
  </dgm:ptLst>
  <dgm:cxnLst>
    <dgm:cxn modelId="{8E500A09-8933-4448-BD9A-A7CD982E9607}" srcId="{87DA5FE0-43BB-4C20-B03C-27BBF61E700C}" destId="{09C35F48-AEAE-4597-A43C-39A23657ED78}" srcOrd="0" destOrd="0" parTransId="{8B0E835A-02EE-4DB3-8EFD-678C27E4ED66}" sibTransId="{6CFF3CB7-BB23-4559-95EE-9A8BDF605908}"/>
    <dgm:cxn modelId="{5CC5F1AE-A582-4ACF-94AA-54589FA8B5CD}" type="presOf" srcId="{87DA5FE0-43BB-4C20-B03C-27BBF61E700C}" destId="{89DAFAD5-738D-4024-965E-9328D97F6EDE}" srcOrd="0" destOrd="0" presId="urn:microsoft.com/office/officeart/2005/8/layout/hChevron3"/>
    <dgm:cxn modelId="{6C0832B7-6BEC-48DB-B089-372B5219D906}" type="presOf" srcId="{09C35F48-AEAE-4597-A43C-39A23657ED78}" destId="{F79249E2-ACF3-4586-A26E-A0DC542236F7}" srcOrd="0" destOrd="0" presId="urn:microsoft.com/office/officeart/2005/8/layout/hChevron3"/>
    <dgm:cxn modelId="{4210EA41-0CD2-4346-A767-BFE47F1E3179}" type="presParOf" srcId="{89DAFAD5-738D-4024-965E-9328D97F6EDE}" destId="{F79249E2-ACF3-4586-A26E-A0DC542236F7}" srcOrd="0" destOrd="0" presId="urn:microsoft.com/office/officeart/2005/8/layout/hChevron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26441C-9686-447C-BF80-61EE663F4362}" type="doc">
      <dgm:prSet loTypeId="urn:microsoft.com/office/officeart/2005/8/layout/process1" loCatId="process" qsTypeId="urn:microsoft.com/office/officeart/2005/8/quickstyle/simple4" qsCatId="simple" csTypeId="urn:microsoft.com/office/officeart/2005/8/colors/accent2_2" csCatId="accent2" phldr="1"/>
      <dgm:spPr/>
      <dgm:t>
        <a:bodyPr/>
        <a:lstStyle/>
        <a:p>
          <a:endParaRPr lang="en-US"/>
        </a:p>
      </dgm:t>
    </dgm:pt>
    <dgm:pt modelId="{3D87E758-B45D-439B-A99B-CB9A8A2720A1}">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Amount of Title I funds available for this year</a:t>
          </a:r>
        </a:p>
      </dgm:t>
    </dgm:pt>
    <dgm:pt modelId="{8C1EB5D8-A60F-4563-B083-947146B4E30C}" type="parTrans" cxnId="{04DAA378-9539-457B-8CE9-606D013A8C0B}">
      <dgm:prSet/>
      <dgm:spPr/>
      <dgm:t>
        <a:bodyPr/>
        <a:lstStyle/>
        <a:p>
          <a:endParaRPr lang="en-US"/>
        </a:p>
      </dgm:t>
    </dgm:pt>
    <dgm:pt modelId="{4C54879B-E04F-4C0C-A1D8-8AD66FC1F0F4}" type="sibTrans" cxnId="{04DAA378-9539-457B-8CE9-606D013A8C0B}">
      <dgm:prSet/>
      <dgm:spPr/>
      <dgm:t>
        <a:bodyPr/>
        <a:lstStyle/>
        <a:p>
          <a:endParaRPr lang="en-US"/>
        </a:p>
      </dgm:t>
    </dgm:pt>
    <dgm:pt modelId="{CCF0326C-62EE-40BE-B449-AE916EE2779E}">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$237,314.00</a:t>
          </a:r>
        </a:p>
      </dgm:t>
    </dgm:pt>
    <dgm:pt modelId="{14B65FE2-7FA4-4B16-B55A-9B6536CAA6B0}" type="parTrans" cxnId="{64702A78-5288-41A0-92E3-436D465A278F}">
      <dgm:prSet/>
      <dgm:spPr/>
      <dgm:t>
        <a:bodyPr/>
        <a:lstStyle/>
        <a:p>
          <a:endParaRPr lang="en-US"/>
        </a:p>
      </dgm:t>
    </dgm:pt>
    <dgm:pt modelId="{F684A3C9-8E72-4BBC-A8D8-AA51099B36A0}" type="sibTrans" cxnId="{64702A78-5288-41A0-92E3-436D465A278F}">
      <dgm:prSet/>
      <dgm:spPr/>
      <dgm:t>
        <a:bodyPr/>
        <a:lstStyle/>
        <a:p>
          <a:endParaRPr lang="en-US"/>
        </a:p>
      </dgm:t>
    </dgm:pt>
    <dgm:pt modelId="{A091F94B-39A5-4433-9ECC-861172FE2FDC}">
      <dgm:prSet/>
      <dgm:spPr>
        <a:solidFill>
          <a:schemeClr val="accent1">
            <a:lumMod val="60000"/>
            <a:lumOff val="40000"/>
          </a:schemeClr>
        </a:solidFill>
      </dgm:spPr>
      <dgm:t>
        <a:bodyPr/>
        <a:lstStyle/>
        <a:p>
          <a:pPr rtl="0"/>
          <a:r>
            <a:rPr lang="en-US" b="1" i="0">
              <a:solidFill>
                <a:schemeClr val="tx1"/>
              </a:solidFill>
              <a:latin typeface="+mn-lt"/>
              <a:cs typeface="Futura Medium" panose="020B0602020204020303" pitchFamily="34" charset="-79"/>
            </a:rPr>
            <a:t>Title I budget consists of:</a:t>
          </a:r>
        </a:p>
      </dgm:t>
    </dgm:pt>
    <dgm:pt modelId="{E7979936-C997-4453-91DA-E002DDCA8CA6}" type="parTrans" cxnId="{61FDF0F8-88B7-4A50-A952-50863B21C066}">
      <dgm:prSet/>
      <dgm:spPr/>
      <dgm:t>
        <a:bodyPr/>
        <a:lstStyle/>
        <a:p>
          <a:endParaRPr lang="en-US"/>
        </a:p>
      </dgm:t>
    </dgm:pt>
    <dgm:pt modelId="{2D61C2E9-719F-4251-A278-5C12CB7559C8}" type="sibTrans" cxnId="{61FDF0F8-88B7-4A50-A952-50863B21C066}">
      <dgm:prSet/>
      <dgm:spPr/>
      <dgm:t>
        <a:bodyPr/>
        <a:lstStyle/>
        <a:p>
          <a:endParaRPr lang="en-US"/>
        </a:p>
      </dgm:t>
    </dgm:pt>
    <dgm:pt modelId="{6D05E5A2-8D71-4337-ACCF-6BD2B7A556E8}">
      <dgm:prSet/>
      <dgm:spPr>
        <a:solidFill>
          <a:schemeClr val="accent1">
            <a:lumMod val="60000"/>
            <a:lumOff val="40000"/>
          </a:schemeClr>
        </a:solidFill>
      </dgm:spPr>
      <dgm:t>
        <a:bodyPr/>
        <a:lstStyle/>
        <a:p>
          <a:pPr rtl="0"/>
          <a:r>
            <a:rPr lang="en-US" b="1" i="0" dirty="0">
              <a:solidFill>
                <a:schemeClr val="tx1"/>
              </a:solidFill>
              <a:latin typeface="+mn-lt"/>
              <a:cs typeface="Futura Medium" panose="020B0602020204020303" pitchFamily="34" charset="-79"/>
            </a:rPr>
            <a:t>Substitute teachers</a:t>
          </a:r>
        </a:p>
      </dgm:t>
    </dgm:pt>
    <dgm:pt modelId="{81887E17-20A3-471A-A165-4B27A674A241}" type="parTrans" cxnId="{C2F39E26-6954-4E70-AFE3-B2ED108C9F97}">
      <dgm:prSet/>
      <dgm:spPr/>
      <dgm:t>
        <a:bodyPr/>
        <a:lstStyle/>
        <a:p>
          <a:endParaRPr lang="en-US"/>
        </a:p>
      </dgm:t>
    </dgm:pt>
    <dgm:pt modelId="{9C443A41-ED95-430F-B1ED-F7A21068B605}" type="sibTrans" cxnId="{C2F39E26-6954-4E70-AFE3-B2ED108C9F97}">
      <dgm:prSet/>
      <dgm:spPr/>
      <dgm:t>
        <a:bodyPr/>
        <a:lstStyle/>
        <a:p>
          <a:endParaRPr lang="en-US"/>
        </a:p>
      </dgm:t>
    </dgm:pt>
    <dgm:pt modelId="{C1CA68FA-DF58-4AE9-803B-1847F6625BF9}">
      <dgm:prSet/>
      <dgm:spPr/>
      <dgm:t>
        <a:bodyPr/>
        <a:lstStyle/>
        <a:p>
          <a:pPr rtl="0"/>
          <a:r>
            <a:rPr lang="en-US" b="1" i="0" dirty="0">
              <a:solidFill>
                <a:schemeClr val="tx1"/>
              </a:solidFill>
              <a:latin typeface="+mn-lt"/>
              <a:cs typeface="Futura Medium" panose="020B0602020204020303" pitchFamily="34" charset="-79"/>
            </a:rPr>
            <a:t>Extra staff</a:t>
          </a:r>
        </a:p>
      </dgm:t>
    </dgm:pt>
    <dgm:pt modelId="{2AA2C964-023F-4C87-B7F0-7405A19CD5A5}" type="parTrans" cxnId="{B026B447-D3D1-415D-9BA1-F915BAE4126A}">
      <dgm:prSet/>
      <dgm:spPr/>
      <dgm:t>
        <a:bodyPr/>
        <a:lstStyle/>
        <a:p>
          <a:endParaRPr lang="en-US"/>
        </a:p>
      </dgm:t>
    </dgm:pt>
    <dgm:pt modelId="{2260116A-351F-4BE6-9921-92B481F0EF3E}" type="sibTrans" cxnId="{B026B447-D3D1-415D-9BA1-F915BAE4126A}">
      <dgm:prSet/>
      <dgm:spPr/>
      <dgm:t>
        <a:bodyPr/>
        <a:lstStyle/>
        <a:p>
          <a:endParaRPr lang="en-US"/>
        </a:p>
      </dgm:t>
    </dgm:pt>
    <dgm:pt modelId="{9DE62870-D3A7-46B2-A7BA-95CD00F0C03B}">
      <dgm:prSet/>
      <dgm:spPr/>
      <dgm:t>
        <a:bodyPr/>
        <a:lstStyle/>
        <a:p>
          <a:pPr rtl="0"/>
          <a:r>
            <a:rPr lang="en-US" b="1" i="0" dirty="0">
              <a:solidFill>
                <a:schemeClr val="tx1"/>
              </a:solidFill>
              <a:latin typeface="+mn-lt"/>
              <a:cs typeface="Futura Medium" panose="020B0602020204020303" pitchFamily="34" charset="-79"/>
            </a:rPr>
            <a:t>FACE Liaison</a:t>
          </a:r>
        </a:p>
      </dgm:t>
    </dgm:pt>
    <dgm:pt modelId="{DAC6B710-911B-4223-9F5B-D6381615E166}" type="parTrans" cxnId="{9FF81220-06B8-4F79-B9DE-FA2EE1DD4F19}">
      <dgm:prSet/>
      <dgm:spPr/>
      <dgm:t>
        <a:bodyPr/>
        <a:lstStyle/>
        <a:p>
          <a:endParaRPr lang="en-US"/>
        </a:p>
      </dgm:t>
    </dgm:pt>
    <dgm:pt modelId="{C54D6886-B02F-427F-891D-A513AFFA279A}" type="sibTrans" cxnId="{9FF81220-06B8-4F79-B9DE-FA2EE1DD4F19}">
      <dgm:prSet/>
      <dgm:spPr/>
      <dgm:t>
        <a:bodyPr/>
        <a:lstStyle/>
        <a:p>
          <a:endParaRPr lang="en-US"/>
        </a:p>
      </dgm:t>
    </dgm:pt>
    <dgm:pt modelId="{B955A648-703F-465F-8EE7-0BF0410AEA86}">
      <dgm:prSet/>
      <dgm:spPr/>
      <dgm:t>
        <a:bodyPr/>
        <a:lstStyle/>
        <a:p>
          <a:pPr rtl="0"/>
          <a:r>
            <a:rPr lang="en-US" b="1" i="0" dirty="0">
              <a:solidFill>
                <a:schemeClr val="tx1"/>
              </a:solidFill>
              <a:latin typeface="+mn-lt"/>
              <a:cs typeface="Futura Medium" panose="020B0602020204020303" pitchFamily="34" charset="-79"/>
            </a:rPr>
            <a:t>Technology</a:t>
          </a:r>
        </a:p>
      </dgm:t>
    </dgm:pt>
    <dgm:pt modelId="{578C2B1D-64D3-4990-A064-B8A5C6F008B8}" type="parTrans" cxnId="{B4BE06E7-E242-4E8A-B50B-781906F81D93}">
      <dgm:prSet/>
      <dgm:spPr/>
      <dgm:t>
        <a:bodyPr/>
        <a:lstStyle/>
        <a:p>
          <a:endParaRPr lang="en-US"/>
        </a:p>
      </dgm:t>
    </dgm:pt>
    <dgm:pt modelId="{75675276-7E5D-4993-9508-6E41E60BFB3F}" type="sibTrans" cxnId="{B4BE06E7-E242-4E8A-B50B-781906F81D93}">
      <dgm:prSet/>
      <dgm:spPr/>
      <dgm:t>
        <a:bodyPr/>
        <a:lstStyle/>
        <a:p>
          <a:endParaRPr lang="en-US"/>
        </a:p>
      </dgm:t>
    </dgm:pt>
    <dgm:pt modelId="{CF34C930-654F-403D-B129-84822D7FB648}">
      <dgm:prSet/>
      <dgm:spPr/>
      <dgm:t>
        <a:bodyPr/>
        <a:lstStyle/>
        <a:p>
          <a:pPr rtl="0"/>
          <a:r>
            <a:rPr lang="en-US" b="1" i="0" dirty="0">
              <a:solidFill>
                <a:schemeClr val="tx1"/>
              </a:solidFill>
              <a:latin typeface="+mn-lt"/>
              <a:cs typeface="Futura Medium" panose="020B0602020204020303" pitchFamily="34" charset="-79"/>
            </a:rPr>
            <a:t>Classroom supplies</a:t>
          </a:r>
        </a:p>
      </dgm:t>
    </dgm:pt>
    <dgm:pt modelId="{12CDBFCE-5443-4D81-9C8D-7274FE78B2C7}" type="parTrans" cxnId="{FA500226-651E-49C9-9205-4DFE2392F0FD}">
      <dgm:prSet/>
      <dgm:spPr/>
      <dgm:t>
        <a:bodyPr/>
        <a:lstStyle/>
        <a:p>
          <a:endParaRPr lang="en-US"/>
        </a:p>
      </dgm:t>
    </dgm:pt>
    <dgm:pt modelId="{A4D97045-F106-40F6-85BE-BFDA1DAFCAF9}" type="sibTrans" cxnId="{FA500226-651E-49C9-9205-4DFE2392F0FD}">
      <dgm:prSet/>
      <dgm:spPr/>
      <dgm:t>
        <a:bodyPr/>
        <a:lstStyle/>
        <a:p>
          <a:endParaRPr lang="en-US"/>
        </a:p>
      </dgm:t>
    </dgm:pt>
    <dgm:pt modelId="{9C40DA45-B746-4137-8A6B-1B03488C8AA8}">
      <dgm:prSet/>
      <dgm:spPr/>
      <dgm:t>
        <a:bodyPr/>
        <a:lstStyle/>
        <a:p>
          <a:pPr rtl="0"/>
          <a:endParaRPr lang="en-US" b="1" i="0" dirty="0">
            <a:solidFill>
              <a:schemeClr val="tx1"/>
            </a:solidFill>
            <a:latin typeface="+mn-lt"/>
            <a:cs typeface="Futura Medium" panose="020B0602020204020303" pitchFamily="34" charset="-79"/>
          </a:endParaRPr>
        </a:p>
      </dgm:t>
    </dgm:pt>
    <dgm:pt modelId="{4CC55345-AA8E-4FEB-AD0D-54D96FAB8DDF}" type="parTrans" cxnId="{53E70800-C121-4264-91A2-3B55AFA5798E}">
      <dgm:prSet/>
      <dgm:spPr/>
      <dgm:t>
        <a:bodyPr/>
        <a:lstStyle/>
        <a:p>
          <a:endParaRPr lang="en-US"/>
        </a:p>
      </dgm:t>
    </dgm:pt>
    <dgm:pt modelId="{62948221-6105-4A8E-861D-989A55735DC1}" type="sibTrans" cxnId="{53E70800-C121-4264-91A2-3B55AFA5798E}">
      <dgm:prSet/>
      <dgm:spPr/>
      <dgm:t>
        <a:bodyPr/>
        <a:lstStyle/>
        <a:p>
          <a:endParaRPr lang="en-US"/>
        </a:p>
      </dgm:t>
    </dgm:pt>
    <dgm:pt modelId="{4C21B9E4-EE86-4788-98DA-BB8772FC7433}" type="pres">
      <dgm:prSet presAssocID="{3726441C-9686-447C-BF80-61EE663F4362}" presName="Name0" presStyleCnt="0">
        <dgm:presLayoutVars>
          <dgm:dir/>
          <dgm:resizeHandles val="exact"/>
        </dgm:presLayoutVars>
      </dgm:prSet>
      <dgm:spPr/>
    </dgm:pt>
    <dgm:pt modelId="{28762C2A-3A79-41FB-B2E8-7576A05378E5}" type="pres">
      <dgm:prSet presAssocID="{3D87E758-B45D-439B-A99B-CB9A8A2720A1}" presName="node" presStyleLbl="node1" presStyleIdx="0" presStyleCnt="1" custLinFactNeighborX="-2970" custLinFactNeighborY="-26500">
        <dgm:presLayoutVars>
          <dgm:bulletEnabled val="1"/>
        </dgm:presLayoutVars>
      </dgm:prSet>
      <dgm:spPr/>
    </dgm:pt>
  </dgm:ptLst>
  <dgm:cxnLst>
    <dgm:cxn modelId="{53E70800-C121-4264-91A2-3B55AFA5798E}" srcId="{3D87E758-B45D-439B-A99B-CB9A8A2720A1}" destId="{9C40DA45-B746-4137-8A6B-1B03488C8AA8}" srcOrd="1" destOrd="0" parTransId="{4CC55345-AA8E-4FEB-AD0D-54D96FAB8DDF}" sibTransId="{62948221-6105-4A8E-861D-989A55735DC1}"/>
    <dgm:cxn modelId="{447B0A0E-C45F-49EA-9B1B-E038F7680224}" type="presOf" srcId="{CCF0326C-62EE-40BE-B449-AE916EE2779E}" destId="{28762C2A-3A79-41FB-B2E8-7576A05378E5}" srcOrd="0" destOrd="1" presId="urn:microsoft.com/office/officeart/2005/8/layout/process1"/>
    <dgm:cxn modelId="{D3A13C13-6764-49D8-88CA-6D0DB13FC139}" type="presOf" srcId="{6D05E5A2-8D71-4337-ACCF-6BD2B7A556E8}" destId="{28762C2A-3A79-41FB-B2E8-7576A05378E5}" srcOrd="0" destOrd="4" presId="urn:microsoft.com/office/officeart/2005/8/layout/process1"/>
    <dgm:cxn modelId="{9FF81220-06B8-4F79-B9DE-FA2EE1DD4F19}" srcId="{A091F94B-39A5-4433-9ECC-861172FE2FDC}" destId="{9DE62870-D3A7-46B2-A7BA-95CD00F0C03B}" srcOrd="2" destOrd="0" parTransId="{DAC6B710-911B-4223-9F5B-D6381615E166}" sibTransId="{C54D6886-B02F-427F-891D-A513AFFA279A}"/>
    <dgm:cxn modelId="{FA500226-651E-49C9-9205-4DFE2392F0FD}" srcId="{A091F94B-39A5-4433-9ECC-861172FE2FDC}" destId="{CF34C930-654F-403D-B129-84822D7FB648}" srcOrd="4" destOrd="0" parTransId="{12CDBFCE-5443-4D81-9C8D-7274FE78B2C7}" sibTransId="{A4D97045-F106-40F6-85BE-BFDA1DAFCAF9}"/>
    <dgm:cxn modelId="{C2F39E26-6954-4E70-AFE3-B2ED108C9F97}" srcId="{A091F94B-39A5-4433-9ECC-861172FE2FDC}" destId="{6D05E5A2-8D71-4337-ACCF-6BD2B7A556E8}" srcOrd="0" destOrd="0" parTransId="{81887E17-20A3-471A-A165-4B27A674A241}" sibTransId="{9C443A41-ED95-430F-B1ED-F7A21068B605}"/>
    <dgm:cxn modelId="{98112E5F-68F4-4F6D-A09D-AA884F7489D0}" type="presOf" srcId="{C1CA68FA-DF58-4AE9-803B-1847F6625BF9}" destId="{28762C2A-3A79-41FB-B2E8-7576A05378E5}" srcOrd="0" destOrd="5" presId="urn:microsoft.com/office/officeart/2005/8/layout/process1"/>
    <dgm:cxn modelId="{A06BA163-F82E-4E5F-BC4D-49C0F2FB324F}" type="presOf" srcId="{9DE62870-D3A7-46B2-A7BA-95CD00F0C03B}" destId="{28762C2A-3A79-41FB-B2E8-7576A05378E5}" srcOrd="0" destOrd="6" presId="urn:microsoft.com/office/officeart/2005/8/layout/process1"/>
    <dgm:cxn modelId="{92839364-A95B-4117-A9D7-FE4269B94BDD}" type="presOf" srcId="{3D87E758-B45D-439B-A99B-CB9A8A2720A1}" destId="{28762C2A-3A79-41FB-B2E8-7576A05378E5}" srcOrd="0" destOrd="0" presId="urn:microsoft.com/office/officeart/2005/8/layout/process1"/>
    <dgm:cxn modelId="{CDCD9445-20D5-417A-8785-CFD7E06877B6}" type="presOf" srcId="{CF34C930-654F-403D-B129-84822D7FB648}" destId="{28762C2A-3A79-41FB-B2E8-7576A05378E5}" srcOrd="0" destOrd="8" presId="urn:microsoft.com/office/officeart/2005/8/layout/process1"/>
    <dgm:cxn modelId="{B026B447-D3D1-415D-9BA1-F915BAE4126A}" srcId="{A091F94B-39A5-4433-9ECC-861172FE2FDC}" destId="{C1CA68FA-DF58-4AE9-803B-1847F6625BF9}" srcOrd="1" destOrd="0" parTransId="{2AA2C964-023F-4C87-B7F0-7405A19CD5A5}" sibTransId="{2260116A-351F-4BE6-9921-92B481F0EF3E}"/>
    <dgm:cxn modelId="{5021C66C-13C3-4585-A9CF-826F95C5B613}" type="presOf" srcId="{3726441C-9686-447C-BF80-61EE663F4362}" destId="{4C21B9E4-EE86-4788-98DA-BB8772FC7433}" srcOrd="0" destOrd="0" presId="urn:microsoft.com/office/officeart/2005/8/layout/process1"/>
    <dgm:cxn modelId="{E7D81A6E-5C32-427A-83E9-95DE362ACDD3}" type="presOf" srcId="{A091F94B-39A5-4433-9ECC-861172FE2FDC}" destId="{28762C2A-3A79-41FB-B2E8-7576A05378E5}" srcOrd="0" destOrd="3" presId="urn:microsoft.com/office/officeart/2005/8/layout/process1"/>
    <dgm:cxn modelId="{64702A78-5288-41A0-92E3-436D465A278F}" srcId="{3D87E758-B45D-439B-A99B-CB9A8A2720A1}" destId="{CCF0326C-62EE-40BE-B449-AE916EE2779E}" srcOrd="0" destOrd="0" parTransId="{14B65FE2-7FA4-4B16-B55A-9B6536CAA6B0}" sibTransId="{F684A3C9-8E72-4BBC-A8D8-AA51099B36A0}"/>
    <dgm:cxn modelId="{04DAA378-9539-457B-8CE9-606D013A8C0B}" srcId="{3726441C-9686-447C-BF80-61EE663F4362}" destId="{3D87E758-B45D-439B-A99B-CB9A8A2720A1}" srcOrd="0" destOrd="0" parTransId="{8C1EB5D8-A60F-4563-B083-947146B4E30C}" sibTransId="{4C54879B-E04F-4C0C-A1D8-8AD66FC1F0F4}"/>
    <dgm:cxn modelId="{169CB789-6F7A-4A3C-8745-44CBF996BEE9}" type="presOf" srcId="{B955A648-703F-465F-8EE7-0BF0410AEA86}" destId="{28762C2A-3A79-41FB-B2E8-7576A05378E5}" srcOrd="0" destOrd="7" presId="urn:microsoft.com/office/officeart/2005/8/layout/process1"/>
    <dgm:cxn modelId="{B4BE06E7-E242-4E8A-B50B-781906F81D93}" srcId="{A091F94B-39A5-4433-9ECC-861172FE2FDC}" destId="{B955A648-703F-465F-8EE7-0BF0410AEA86}" srcOrd="3" destOrd="0" parTransId="{578C2B1D-64D3-4990-A064-B8A5C6F008B8}" sibTransId="{75675276-7E5D-4993-9508-6E41E60BFB3F}"/>
    <dgm:cxn modelId="{B54099E9-0993-41F2-AFCD-6C8910FB18AF}" type="presOf" srcId="{9C40DA45-B746-4137-8A6B-1B03488C8AA8}" destId="{28762C2A-3A79-41FB-B2E8-7576A05378E5}" srcOrd="0" destOrd="2" presId="urn:microsoft.com/office/officeart/2005/8/layout/process1"/>
    <dgm:cxn modelId="{61FDF0F8-88B7-4A50-A952-50863B21C066}" srcId="{3D87E758-B45D-439B-A99B-CB9A8A2720A1}" destId="{A091F94B-39A5-4433-9ECC-861172FE2FDC}" srcOrd="2" destOrd="0" parTransId="{E7979936-C997-4453-91DA-E002DDCA8CA6}" sibTransId="{2D61C2E9-719F-4251-A278-5C12CB7559C8}"/>
    <dgm:cxn modelId="{6E64B7A0-37BB-4072-BEAF-20EAF0F31B4C}" type="presParOf" srcId="{4C21B9E4-EE86-4788-98DA-BB8772FC7433}" destId="{28762C2A-3A79-41FB-B2E8-7576A05378E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B7F4C6-5F6E-40D7-AE43-9D73646AD135}" type="doc">
      <dgm:prSet loTypeId="urn:microsoft.com/office/officeart/2005/8/layout/process1" loCatId="process" qsTypeId="urn:microsoft.com/office/officeart/2005/8/quickstyle/simple3" qsCatId="simple" csTypeId="urn:microsoft.com/office/officeart/2005/8/colors/accent1_2" csCatId="accent1" phldr="1"/>
      <dgm:spPr/>
      <dgm:t>
        <a:bodyPr/>
        <a:lstStyle/>
        <a:p>
          <a:endParaRPr lang="en-US"/>
        </a:p>
      </dgm:t>
    </dgm:pt>
    <dgm:pt modelId="{37239D9B-F619-4EE1-87A2-2E7E6D8D7558}">
      <dgm:prSet/>
      <dgm:spPr/>
      <dgm:t>
        <a:bodyPr/>
        <a:lstStyle/>
        <a:p>
          <a:r>
            <a:rPr lang="es-MX" b="1" i="0"/>
            <a:t>Cantidad de fondos disponibles para este año</a:t>
          </a:r>
          <a:endParaRPr lang="en-US" b="1"/>
        </a:p>
      </dgm:t>
    </dgm:pt>
    <dgm:pt modelId="{379CB365-5DC7-4506-A71C-B670A9A140BB}" type="parTrans" cxnId="{94EE9113-2F23-4457-A5FF-AA14519C8A5B}">
      <dgm:prSet/>
      <dgm:spPr/>
      <dgm:t>
        <a:bodyPr/>
        <a:lstStyle/>
        <a:p>
          <a:endParaRPr lang="en-US"/>
        </a:p>
      </dgm:t>
    </dgm:pt>
    <dgm:pt modelId="{8799C0F5-7A27-418E-9FF5-B8A6E7B30BC2}" type="sibTrans" cxnId="{94EE9113-2F23-4457-A5FF-AA14519C8A5B}">
      <dgm:prSet/>
      <dgm:spPr/>
      <dgm:t>
        <a:bodyPr/>
        <a:lstStyle/>
        <a:p>
          <a:endParaRPr lang="en-US"/>
        </a:p>
      </dgm:t>
    </dgm:pt>
    <dgm:pt modelId="{BD474B30-2AAE-40F7-A25C-7A3C428CAAD7}">
      <dgm:prSet/>
      <dgm:spPr/>
      <dgm:t>
        <a:bodyPr/>
        <a:lstStyle/>
        <a:p>
          <a:r>
            <a:rPr lang="es-MX" b="1" i="0"/>
            <a:t>Los fondos  del Titulo I consisten en:</a:t>
          </a:r>
          <a:r>
            <a:rPr lang="en-US" b="1" i="0"/>
            <a:t>​</a:t>
          </a:r>
          <a:endParaRPr lang="en-US" b="1"/>
        </a:p>
      </dgm:t>
    </dgm:pt>
    <dgm:pt modelId="{B970DD27-B609-424B-A5BA-7B052AA40827}" type="parTrans" cxnId="{A508784A-7BFC-4024-A5BC-1F0C22CE43ED}">
      <dgm:prSet/>
      <dgm:spPr/>
      <dgm:t>
        <a:bodyPr/>
        <a:lstStyle/>
        <a:p>
          <a:endParaRPr lang="en-US"/>
        </a:p>
      </dgm:t>
    </dgm:pt>
    <dgm:pt modelId="{38A7B673-6DD2-41C6-A688-D19488AB9024}" type="sibTrans" cxnId="{A508784A-7BFC-4024-A5BC-1F0C22CE43ED}">
      <dgm:prSet/>
      <dgm:spPr/>
      <dgm:t>
        <a:bodyPr/>
        <a:lstStyle/>
        <a:p>
          <a:endParaRPr lang="en-US"/>
        </a:p>
      </dgm:t>
    </dgm:pt>
    <dgm:pt modelId="{B404A6C1-7D3C-4889-9E2E-5ED236973B7A}">
      <dgm:prSet/>
      <dgm:spPr/>
      <dgm:t>
        <a:bodyPr/>
        <a:lstStyle/>
        <a:p>
          <a:r>
            <a:rPr lang="en-US" b="1" i="0" dirty="0"/>
            <a:t>Maestros </a:t>
          </a:r>
          <a:r>
            <a:rPr lang="en-US" b="1" i="0" dirty="0" err="1"/>
            <a:t>sustitutos</a:t>
          </a:r>
          <a:endParaRPr lang="en-US" b="1" dirty="0"/>
        </a:p>
      </dgm:t>
    </dgm:pt>
    <dgm:pt modelId="{22CBF189-F325-4D01-B0F4-6B9D478ADE13}" type="parTrans" cxnId="{DBD0EF7A-B408-4EB6-A9DC-5D96BD1041EC}">
      <dgm:prSet/>
      <dgm:spPr/>
      <dgm:t>
        <a:bodyPr/>
        <a:lstStyle/>
        <a:p>
          <a:endParaRPr lang="en-US"/>
        </a:p>
      </dgm:t>
    </dgm:pt>
    <dgm:pt modelId="{24DC1740-0A68-4934-BF2A-8D3563C0F0FE}" type="sibTrans" cxnId="{DBD0EF7A-B408-4EB6-A9DC-5D96BD1041EC}">
      <dgm:prSet/>
      <dgm:spPr/>
      <dgm:t>
        <a:bodyPr/>
        <a:lstStyle/>
        <a:p>
          <a:endParaRPr lang="en-US"/>
        </a:p>
      </dgm:t>
    </dgm:pt>
    <dgm:pt modelId="{534868AC-4AEC-4DD4-A040-B4CBAD3FD6BD}">
      <dgm:prSet/>
      <dgm:spPr/>
      <dgm:t>
        <a:bodyPr/>
        <a:lstStyle/>
        <a:p>
          <a:r>
            <a:rPr lang="en-US" b="1" i="0" dirty="0"/>
            <a:t>$237,314.00</a:t>
          </a:r>
          <a:endParaRPr lang="en-US" b="1" dirty="0"/>
        </a:p>
      </dgm:t>
    </dgm:pt>
    <dgm:pt modelId="{72C12785-160C-42CC-B761-367AFBF8725F}" type="parTrans" cxnId="{67277E34-A241-4B5C-868C-59371F3E157B}">
      <dgm:prSet/>
      <dgm:spPr/>
      <dgm:t>
        <a:bodyPr/>
        <a:lstStyle/>
        <a:p>
          <a:endParaRPr lang="en-US"/>
        </a:p>
      </dgm:t>
    </dgm:pt>
    <dgm:pt modelId="{D0A44EAC-B2E1-4367-864A-A746826F6B27}" type="sibTrans" cxnId="{67277E34-A241-4B5C-868C-59371F3E157B}">
      <dgm:prSet/>
      <dgm:spPr/>
      <dgm:t>
        <a:bodyPr/>
        <a:lstStyle/>
        <a:p>
          <a:endParaRPr lang="en-US"/>
        </a:p>
      </dgm:t>
    </dgm:pt>
    <dgm:pt modelId="{665CAA52-93A6-40E5-B0C6-7AA3790AEEA7}">
      <dgm:prSet/>
      <dgm:spPr/>
      <dgm:t>
        <a:bodyPr/>
        <a:lstStyle/>
        <a:p>
          <a:r>
            <a:rPr lang="en-US" b="1" i="0" dirty="0"/>
            <a:t>Personal adicional</a:t>
          </a:r>
        </a:p>
      </dgm:t>
    </dgm:pt>
    <dgm:pt modelId="{BDB7285A-1E51-48BB-A8A2-216FB59F5D80}" type="parTrans" cxnId="{A567096E-0572-4AB1-BC36-C4717D79382F}">
      <dgm:prSet/>
      <dgm:spPr/>
      <dgm:t>
        <a:bodyPr/>
        <a:lstStyle/>
        <a:p>
          <a:endParaRPr lang="en-US"/>
        </a:p>
      </dgm:t>
    </dgm:pt>
    <dgm:pt modelId="{731825D9-1BE2-426D-AC30-5E1EF03CBD1C}" type="sibTrans" cxnId="{A567096E-0572-4AB1-BC36-C4717D79382F}">
      <dgm:prSet/>
      <dgm:spPr/>
      <dgm:t>
        <a:bodyPr/>
        <a:lstStyle/>
        <a:p>
          <a:endParaRPr lang="en-US"/>
        </a:p>
      </dgm:t>
    </dgm:pt>
    <dgm:pt modelId="{99ECC77D-09AD-4EAA-9BBB-F72A5C41F17C}">
      <dgm:prSet/>
      <dgm:spPr/>
      <dgm:t>
        <a:bodyPr/>
        <a:lstStyle/>
        <a:p>
          <a:r>
            <a:rPr lang="en-US" b="1" i="0" dirty="0"/>
            <a:t>Personal de enlace y </a:t>
          </a:r>
          <a:r>
            <a:rPr lang="en-US" b="1" i="0" dirty="0" err="1"/>
            <a:t>participacion</a:t>
          </a:r>
          <a:r>
            <a:rPr lang="en-US" b="1" i="0" dirty="0"/>
            <a:t> familiar</a:t>
          </a:r>
        </a:p>
      </dgm:t>
    </dgm:pt>
    <dgm:pt modelId="{853788D7-C903-491B-8DED-5E25615800EA}" type="parTrans" cxnId="{06D2F248-1BCE-401C-966C-C3FAD909665E}">
      <dgm:prSet/>
      <dgm:spPr/>
      <dgm:t>
        <a:bodyPr/>
        <a:lstStyle/>
        <a:p>
          <a:endParaRPr lang="en-US"/>
        </a:p>
      </dgm:t>
    </dgm:pt>
    <dgm:pt modelId="{55C9A482-C2DA-4CB5-B648-80E4E319953F}" type="sibTrans" cxnId="{06D2F248-1BCE-401C-966C-C3FAD909665E}">
      <dgm:prSet/>
      <dgm:spPr/>
      <dgm:t>
        <a:bodyPr/>
        <a:lstStyle/>
        <a:p>
          <a:endParaRPr lang="en-US"/>
        </a:p>
      </dgm:t>
    </dgm:pt>
    <dgm:pt modelId="{D9983F4B-4461-4B68-B1A1-7CF41A6D036F}">
      <dgm:prSet/>
      <dgm:spPr/>
      <dgm:t>
        <a:bodyPr/>
        <a:lstStyle/>
        <a:p>
          <a:r>
            <a:rPr lang="en-US" b="1" i="0" dirty="0"/>
            <a:t>Tecnología</a:t>
          </a:r>
        </a:p>
      </dgm:t>
    </dgm:pt>
    <dgm:pt modelId="{A599E694-3CB0-4B27-80B3-893A20529A87}" type="parTrans" cxnId="{85E0A0A1-DF9C-4BE0-A31F-94E1B5AFA7E3}">
      <dgm:prSet/>
      <dgm:spPr/>
      <dgm:t>
        <a:bodyPr/>
        <a:lstStyle/>
        <a:p>
          <a:endParaRPr lang="en-US"/>
        </a:p>
      </dgm:t>
    </dgm:pt>
    <dgm:pt modelId="{42E0780C-138A-414F-B777-476794A1515E}" type="sibTrans" cxnId="{85E0A0A1-DF9C-4BE0-A31F-94E1B5AFA7E3}">
      <dgm:prSet/>
      <dgm:spPr/>
      <dgm:t>
        <a:bodyPr/>
        <a:lstStyle/>
        <a:p>
          <a:endParaRPr lang="en-US"/>
        </a:p>
      </dgm:t>
    </dgm:pt>
    <dgm:pt modelId="{56696F74-646E-49AC-A92D-EAD131BA600B}">
      <dgm:prSet/>
      <dgm:spPr/>
      <dgm:t>
        <a:bodyPr/>
        <a:lstStyle/>
        <a:p>
          <a:r>
            <a:rPr lang="en-US" b="1" i="0" dirty="0"/>
            <a:t>Materiales para las </a:t>
          </a:r>
          <a:r>
            <a:rPr lang="en-US" b="1" i="0" dirty="0" err="1"/>
            <a:t>clases</a:t>
          </a:r>
          <a:endParaRPr lang="en-US" b="1" i="0" dirty="0"/>
        </a:p>
      </dgm:t>
    </dgm:pt>
    <dgm:pt modelId="{060E503B-6BFA-467F-94F4-571378906E6F}" type="parTrans" cxnId="{CE33F9A5-F0BB-4C5A-99CF-B5B8E8C97007}">
      <dgm:prSet/>
      <dgm:spPr/>
      <dgm:t>
        <a:bodyPr/>
        <a:lstStyle/>
        <a:p>
          <a:endParaRPr lang="en-US"/>
        </a:p>
      </dgm:t>
    </dgm:pt>
    <dgm:pt modelId="{2E26A6DE-F4EB-4CE5-BD78-6394E891EDAB}" type="sibTrans" cxnId="{CE33F9A5-F0BB-4C5A-99CF-B5B8E8C97007}">
      <dgm:prSet/>
      <dgm:spPr/>
      <dgm:t>
        <a:bodyPr/>
        <a:lstStyle/>
        <a:p>
          <a:endParaRPr lang="en-US"/>
        </a:p>
      </dgm:t>
    </dgm:pt>
    <dgm:pt modelId="{48B7EB49-25D8-4086-8C44-3B9AF0BF3B70}">
      <dgm:prSet/>
      <dgm:spPr/>
      <dgm:t>
        <a:bodyPr/>
        <a:lstStyle/>
        <a:p>
          <a:endParaRPr lang="en-US" b="1" i="0" dirty="0"/>
        </a:p>
      </dgm:t>
    </dgm:pt>
    <dgm:pt modelId="{37E1A3C9-E6DE-4B78-8938-2E486E832715}" type="parTrans" cxnId="{B3E878F8-AC66-47BA-A4FD-24180A4D1D81}">
      <dgm:prSet/>
      <dgm:spPr/>
      <dgm:t>
        <a:bodyPr/>
        <a:lstStyle/>
        <a:p>
          <a:endParaRPr lang="en-US"/>
        </a:p>
      </dgm:t>
    </dgm:pt>
    <dgm:pt modelId="{70B80931-5D5D-44C0-AAAD-AD2228C19445}" type="sibTrans" cxnId="{B3E878F8-AC66-47BA-A4FD-24180A4D1D81}">
      <dgm:prSet/>
      <dgm:spPr/>
      <dgm:t>
        <a:bodyPr/>
        <a:lstStyle/>
        <a:p>
          <a:endParaRPr lang="en-US"/>
        </a:p>
      </dgm:t>
    </dgm:pt>
    <dgm:pt modelId="{F4744565-1467-4CA4-AC31-75D0E5BFBB5B}" type="pres">
      <dgm:prSet presAssocID="{9EB7F4C6-5F6E-40D7-AE43-9D73646AD135}" presName="Name0" presStyleCnt="0">
        <dgm:presLayoutVars>
          <dgm:dir/>
          <dgm:resizeHandles val="exact"/>
        </dgm:presLayoutVars>
      </dgm:prSet>
      <dgm:spPr/>
    </dgm:pt>
    <dgm:pt modelId="{12E9001B-98CB-4C48-ACF2-4A3EA5F97FC7}" type="pres">
      <dgm:prSet presAssocID="{37239D9B-F619-4EE1-87A2-2E7E6D8D7558}" presName="node" presStyleLbl="node1" presStyleIdx="0" presStyleCnt="1" custLinFactNeighborX="6989" custLinFactNeighborY="-2621">
        <dgm:presLayoutVars>
          <dgm:bulletEnabled val="1"/>
        </dgm:presLayoutVars>
      </dgm:prSet>
      <dgm:spPr/>
    </dgm:pt>
  </dgm:ptLst>
  <dgm:cxnLst>
    <dgm:cxn modelId="{C3694D0A-623A-447B-B985-BB091D2F5C2F}" type="presOf" srcId="{D9983F4B-4461-4B68-B1A1-7CF41A6D036F}" destId="{12E9001B-98CB-4C48-ACF2-4A3EA5F97FC7}" srcOrd="0" destOrd="7" presId="urn:microsoft.com/office/officeart/2005/8/layout/process1"/>
    <dgm:cxn modelId="{AF83950E-D3BE-4392-B672-76C844FF1E2F}" type="presOf" srcId="{B404A6C1-7D3C-4889-9E2E-5ED236973B7A}" destId="{12E9001B-98CB-4C48-ACF2-4A3EA5F97FC7}" srcOrd="0" destOrd="4" presId="urn:microsoft.com/office/officeart/2005/8/layout/process1"/>
    <dgm:cxn modelId="{94EE9113-2F23-4457-A5FF-AA14519C8A5B}" srcId="{9EB7F4C6-5F6E-40D7-AE43-9D73646AD135}" destId="{37239D9B-F619-4EE1-87A2-2E7E6D8D7558}" srcOrd="0" destOrd="0" parTransId="{379CB365-5DC7-4506-A71C-B670A9A140BB}" sibTransId="{8799C0F5-7A27-418E-9FF5-B8A6E7B30BC2}"/>
    <dgm:cxn modelId="{67277E34-A241-4B5C-868C-59371F3E157B}" srcId="{37239D9B-F619-4EE1-87A2-2E7E6D8D7558}" destId="{534868AC-4AEC-4DD4-A040-B4CBAD3FD6BD}" srcOrd="0" destOrd="0" parTransId="{72C12785-160C-42CC-B761-367AFBF8725F}" sibTransId="{D0A44EAC-B2E1-4367-864A-A746826F6B27}"/>
    <dgm:cxn modelId="{46856567-84C8-48E6-972D-1BD9A010F589}" type="presOf" srcId="{37239D9B-F619-4EE1-87A2-2E7E6D8D7558}" destId="{12E9001B-98CB-4C48-ACF2-4A3EA5F97FC7}" srcOrd="0" destOrd="0" presId="urn:microsoft.com/office/officeart/2005/8/layout/process1"/>
    <dgm:cxn modelId="{06D2F248-1BCE-401C-966C-C3FAD909665E}" srcId="{37239D9B-F619-4EE1-87A2-2E7E6D8D7558}" destId="{99ECC77D-09AD-4EAA-9BBB-F72A5C41F17C}" srcOrd="5" destOrd="0" parTransId="{853788D7-C903-491B-8DED-5E25615800EA}" sibTransId="{55C9A482-C2DA-4CB5-B648-80E4E319953F}"/>
    <dgm:cxn modelId="{A508784A-7BFC-4024-A5BC-1F0C22CE43ED}" srcId="{37239D9B-F619-4EE1-87A2-2E7E6D8D7558}" destId="{BD474B30-2AAE-40F7-A25C-7A3C428CAAD7}" srcOrd="2" destOrd="0" parTransId="{B970DD27-B609-424B-A5BA-7B052AA40827}" sibTransId="{38A7B673-6DD2-41C6-A688-D19488AB9024}"/>
    <dgm:cxn modelId="{A567096E-0572-4AB1-BC36-C4717D79382F}" srcId="{37239D9B-F619-4EE1-87A2-2E7E6D8D7558}" destId="{665CAA52-93A6-40E5-B0C6-7AA3790AEEA7}" srcOrd="4" destOrd="0" parTransId="{BDB7285A-1E51-48BB-A8A2-216FB59F5D80}" sibTransId="{731825D9-1BE2-426D-AC30-5E1EF03CBD1C}"/>
    <dgm:cxn modelId="{B4B69478-5298-4F3C-857A-48FAFABD5CF5}" type="presOf" srcId="{99ECC77D-09AD-4EAA-9BBB-F72A5C41F17C}" destId="{12E9001B-98CB-4C48-ACF2-4A3EA5F97FC7}" srcOrd="0" destOrd="6" presId="urn:microsoft.com/office/officeart/2005/8/layout/process1"/>
    <dgm:cxn modelId="{DBD0EF7A-B408-4EB6-A9DC-5D96BD1041EC}" srcId="{37239D9B-F619-4EE1-87A2-2E7E6D8D7558}" destId="{B404A6C1-7D3C-4889-9E2E-5ED236973B7A}" srcOrd="3" destOrd="0" parTransId="{22CBF189-F325-4D01-B0F4-6B9D478ADE13}" sibTransId="{24DC1740-0A68-4934-BF2A-8D3563C0F0FE}"/>
    <dgm:cxn modelId="{CC87E08F-75F9-4AD0-B476-E58E608261F6}" type="presOf" srcId="{665CAA52-93A6-40E5-B0C6-7AA3790AEEA7}" destId="{12E9001B-98CB-4C48-ACF2-4A3EA5F97FC7}" srcOrd="0" destOrd="5" presId="urn:microsoft.com/office/officeart/2005/8/layout/process1"/>
    <dgm:cxn modelId="{85E0A0A1-DF9C-4BE0-A31F-94E1B5AFA7E3}" srcId="{37239D9B-F619-4EE1-87A2-2E7E6D8D7558}" destId="{D9983F4B-4461-4B68-B1A1-7CF41A6D036F}" srcOrd="6" destOrd="0" parTransId="{A599E694-3CB0-4B27-80B3-893A20529A87}" sibTransId="{42E0780C-138A-414F-B777-476794A1515E}"/>
    <dgm:cxn modelId="{CE33F9A5-F0BB-4C5A-99CF-B5B8E8C97007}" srcId="{37239D9B-F619-4EE1-87A2-2E7E6D8D7558}" destId="{56696F74-646E-49AC-A92D-EAD131BA600B}" srcOrd="7" destOrd="0" parTransId="{060E503B-6BFA-467F-94F4-571378906E6F}" sibTransId="{2E26A6DE-F4EB-4CE5-BD78-6394E891EDAB}"/>
    <dgm:cxn modelId="{BFB094A9-1B35-4808-B436-063A047EFBC0}" type="presOf" srcId="{48B7EB49-25D8-4086-8C44-3B9AF0BF3B70}" destId="{12E9001B-98CB-4C48-ACF2-4A3EA5F97FC7}" srcOrd="0" destOrd="2" presId="urn:microsoft.com/office/officeart/2005/8/layout/process1"/>
    <dgm:cxn modelId="{41DAC1AF-1DE5-401E-A192-225806CF97B4}" type="presOf" srcId="{56696F74-646E-49AC-A92D-EAD131BA600B}" destId="{12E9001B-98CB-4C48-ACF2-4A3EA5F97FC7}" srcOrd="0" destOrd="8" presId="urn:microsoft.com/office/officeart/2005/8/layout/process1"/>
    <dgm:cxn modelId="{BE70F1C4-4FB0-47ED-BAB8-4BAC342CB0BA}" type="presOf" srcId="{534868AC-4AEC-4DD4-A040-B4CBAD3FD6BD}" destId="{12E9001B-98CB-4C48-ACF2-4A3EA5F97FC7}" srcOrd="0" destOrd="1" presId="urn:microsoft.com/office/officeart/2005/8/layout/process1"/>
    <dgm:cxn modelId="{8897B6C8-F0C3-4F18-9E40-18B523911D6D}" type="presOf" srcId="{BD474B30-2AAE-40F7-A25C-7A3C428CAAD7}" destId="{12E9001B-98CB-4C48-ACF2-4A3EA5F97FC7}" srcOrd="0" destOrd="3" presId="urn:microsoft.com/office/officeart/2005/8/layout/process1"/>
    <dgm:cxn modelId="{07E2E8F3-77E5-4CD2-B070-E1AF396B95FC}" type="presOf" srcId="{9EB7F4C6-5F6E-40D7-AE43-9D73646AD135}" destId="{F4744565-1467-4CA4-AC31-75D0E5BFBB5B}" srcOrd="0" destOrd="0" presId="urn:microsoft.com/office/officeart/2005/8/layout/process1"/>
    <dgm:cxn modelId="{B3E878F8-AC66-47BA-A4FD-24180A4D1D81}" srcId="{37239D9B-F619-4EE1-87A2-2E7E6D8D7558}" destId="{48B7EB49-25D8-4086-8C44-3B9AF0BF3B70}" srcOrd="1" destOrd="0" parTransId="{37E1A3C9-E6DE-4B78-8938-2E486E832715}" sibTransId="{70B80931-5D5D-44C0-AAAD-AD2228C19445}"/>
    <dgm:cxn modelId="{CD4D248A-7C34-4A19-89FF-8E90AD2E6C50}" type="presParOf" srcId="{F4744565-1467-4CA4-AC31-75D0E5BFBB5B}" destId="{12E9001B-98CB-4C48-ACF2-4A3EA5F97FC7}" srcOrd="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B49EC62-6AC7-4023-BCFF-AD328830706D}" type="doc">
      <dgm:prSet loTypeId="urn:microsoft.com/office/officeart/2005/8/layout/vList2" loCatId="list" qsTypeId="urn:microsoft.com/office/officeart/2005/8/quickstyle/simple3" qsCatId="simple" csTypeId="urn:microsoft.com/office/officeart/2005/8/colors/accent5_3" csCatId="accent5" phldr="1"/>
      <dgm:spPr/>
      <dgm:t>
        <a:bodyPr/>
        <a:lstStyle/>
        <a:p>
          <a:endParaRPr lang="en-US"/>
        </a:p>
      </dgm:t>
    </dgm:pt>
    <dgm:pt modelId="{BB7E9C81-F08A-4C8B-81F1-FF2E6C81EDA0}">
      <dgm:prSet custT="1"/>
      <dgm:spPr/>
      <dgm:t>
        <a:bodyPr/>
        <a:lstStyle/>
        <a:p>
          <a:pPr rtl="0"/>
          <a:r>
            <a:rPr lang="en-US" sz="2000" b="1"/>
            <a:t>Individual report card on your child’s progress</a:t>
          </a:r>
        </a:p>
      </dgm:t>
    </dgm:pt>
    <dgm:pt modelId="{64DBB662-6DA5-4B46-8F92-CEFEFABAC61A}" type="parTrans" cxnId="{D4F2A994-CDC5-4B95-9F25-6F96E4CFF90C}">
      <dgm:prSet/>
      <dgm:spPr/>
      <dgm:t>
        <a:bodyPr/>
        <a:lstStyle/>
        <a:p>
          <a:endParaRPr lang="en-US"/>
        </a:p>
      </dgm:t>
    </dgm:pt>
    <dgm:pt modelId="{544E3BF0-664B-4489-AF79-ACFFD952D79F}" type="sibTrans" cxnId="{D4F2A994-CDC5-4B95-9F25-6F96E4CFF90C}">
      <dgm:prSet/>
      <dgm:spPr/>
      <dgm:t>
        <a:bodyPr/>
        <a:lstStyle/>
        <a:p>
          <a:endParaRPr lang="en-US"/>
        </a:p>
      </dgm:t>
    </dgm:pt>
    <dgm:pt modelId="{52DBFDC8-20A4-43A5-92B3-F77C1AA1BD70}">
      <dgm:prSet custT="1"/>
      <dgm:spPr/>
      <dgm:t>
        <a:bodyPr/>
        <a:lstStyle/>
        <a:p>
          <a:pPr rtl="0"/>
          <a:r>
            <a:rPr lang="en-US" sz="2000" b="1"/>
            <a:t>Information on State and local assessments</a:t>
          </a:r>
        </a:p>
      </dgm:t>
    </dgm:pt>
    <dgm:pt modelId="{605D67E9-B84F-4D65-A09A-8ADE05CBB451}" type="parTrans" cxnId="{1182B51B-47BE-4F1C-B333-C4E43DD73004}">
      <dgm:prSet/>
      <dgm:spPr/>
      <dgm:t>
        <a:bodyPr/>
        <a:lstStyle/>
        <a:p>
          <a:endParaRPr lang="en-US"/>
        </a:p>
      </dgm:t>
    </dgm:pt>
    <dgm:pt modelId="{6536EBF0-3691-4C62-812F-85C750C7C4BB}" type="sibTrans" cxnId="{1182B51B-47BE-4F1C-B333-C4E43DD73004}">
      <dgm:prSet/>
      <dgm:spPr/>
      <dgm:t>
        <a:bodyPr/>
        <a:lstStyle/>
        <a:p>
          <a:endParaRPr lang="en-US"/>
        </a:p>
      </dgm:t>
    </dgm:pt>
    <dgm:pt modelId="{1855AD93-DE96-419A-8A2B-037E81219C9B}">
      <dgm:prSet custT="1"/>
      <dgm:spPr/>
      <dgm:t>
        <a:bodyPr/>
        <a:lstStyle/>
        <a:p>
          <a:pPr rtl="0"/>
          <a:r>
            <a:rPr lang="en-US" sz="2000" b="1"/>
            <a:t>Right of parents to become involved in the school’s programs and how to do so</a:t>
          </a:r>
        </a:p>
      </dgm:t>
    </dgm:pt>
    <dgm:pt modelId="{BD47AD92-6416-40F9-82E1-53711B428752}" type="parTrans" cxnId="{A9976D05-E893-4CC1-B2B5-088248766B45}">
      <dgm:prSet/>
      <dgm:spPr/>
      <dgm:t>
        <a:bodyPr/>
        <a:lstStyle/>
        <a:p>
          <a:endParaRPr lang="en-US"/>
        </a:p>
      </dgm:t>
    </dgm:pt>
    <dgm:pt modelId="{A2D2F042-A764-4D7B-BECE-6134952C5DCA}" type="sibTrans" cxnId="{A9976D05-E893-4CC1-B2B5-088248766B45}">
      <dgm:prSet/>
      <dgm:spPr/>
      <dgm:t>
        <a:bodyPr/>
        <a:lstStyle/>
        <a:p>
          <a:endParaRPr lang="en-US"/>
        </a:p>
      </dgm:t>
    </dgm:pt>
    <dgm:pt modelId="{7C5B3482-A039-4657-944A-AD42DBCDF9B4}">
      <dgm:prSet custT="1"/>
      <dgm:spPr/>
      <dgm:t>
        <a:bodyPr/>
        <a:lstStyle/>
        <a:p>
          <a:pPr rtl="0"/>
          <a:r>
            <a:rPr lang="en-US" sz="1800" b="1"/>
            <a:t>Subject matter assessed</a:t>
          </a:r>
        </a:p>
      </dgm:t>
    </dgm:pt>
    <dgm:pt modelId="{11028731-0432-474E-9B0B-69E0A3875483}" type="parTrans" cxnId="{B215CDF9-5991-4E39-8FA3-EAAB99C2A13A}">
      <dgm:prSet/>
      <dgm:spPr/>
      <dgm:t>
        <a:bodyPr/>
        <a:lstStyle/>
        <a:p>
          <a:endParaRPr lang="en-US"/>
        </a:p>
      </dgm:t>
    </dgm:pt>
    <dgm:pt modelId="{38C9F141-53DF-4494-8F0C-B5EB2294BE4F}" type="sibTrans" cxnId="{B215CDF9-5991-4E39-8FA3-EAAB99C2A13A}">
      <dgm:prSet/>
      <dgm:spPr/>
      <dgm:t>
        <a:bodyPr/>
        <a:lstStyle/>
        <a:p>
          <a:endParaRPr lang="en-US"/>
        </a:p>
      </dgm:t>
    </dgm:pt>
    <dgm:pt modelId="{939952B5-073A-4946-B61F-AC10FAE0E43D}">
      <dgm:prSet custT="1"/>
      <dgm:spPr/>
      <dgm:t>
        <a:bodyPr/>
        <a:lstStyle/>
        <a:p>
          <a:pPr rtl="0"/>
          <a:r>
            <a:rPr lang="en-US" sz="1800" b="1"/>
            <a:t>Purpose of the assessment</a:t>
          </a:r>
        </a:p>
      </dgm:t>
    </dgm:pt>
    <dgm:pt modelId="{937BA257-B523-48C2-8D3D-AA32F3D8D8CE}" type="parTrans" cxnId="{EF1B4281-4E7B-4E35-AF7A-BB25910A5F9B}">
      <dgm:prSet/>
      <dgm:spPr/>
      <dgm:t>
        <a:bodyPr/>
        <a:lstStyle/>
        <a:p>
          <a:endParaRPr lang="en-US"/>
        </a:p>
      </dgm:t>
    </dgm:pt>
    <dgm:pt modelId="{31BB7D61-0E4F-4384-BBB8-B456D43FE710}" type="sibTrans" cxnId="{EF1B4281-4E7B-4E35-AF7A-BB25910A5F9B}">
      <dgm:prSet/>
      <dgm:spPr/>
      <dgm:t>
        <a:bodyPr/>
        <a:lstStyle/>
        <a:p>
          <a:endParaRPr lang="en-US"/>
        </a:p>
      </dgm:t>
    </dgm:pt>
    <dgm:pt modelId="{6BD03FA2-DDCE-4879-B59F-EDF9531711D2}">
      <dgm:prSet custT="1"/>
      <dgm:spPr/>
      <dgm:t>
        <a:bodyPr/>
        <a:lstStyle/>
        <a:p>
          <a:pPr rtl="0"/>
          <a:r>
            <a:rPr lang="en-US" sz="1800" b="1"/>
            <a:t>Volunteering</a:t>
          </a:r>
        </a:p>
      </dgm:t>
    </dgm:pt>
    <dgm:pt modelId="{A45C5EAC-7960-422E-9FD4-00F3E2E15942}" type="parTrans" cxnId="{B3B55F3E-9893-41CB-B1C6-8DB4EC931DD3}">
      <dgm:prSet/>
      <dgm:spPr/>
      <dgm:t>
        <a:bodyPr/>
        <a:lstStyle/>
        <a:p>
          <a:endParaRPr lang="en-US"/>
        </a:p>
      </dgm:t>
    </dgm:pt>
    <dgm:pt modelId="{756E9C35-1CEC-49DE-BB35-7641527FDFCD}" type="sibTrans" cxnId="{B3B55F3E-9893-41CB-B1C6-8DB4EC931DD3}">
      <dgm:prSet/>
      <dgm:spPr/>
      <dgm:t>
        <a:bodyPr/>
        <a:lstStyle/>
        <a:p>
          <a:endParaRPr lang="en-US"/>
        </a:p>
      </dgm:t>
    </dgm:pt>
    <dgm:pt modelId="{3107663A-91FB-4172-8EA8-7D5D763CDFC0}">
      <dgm:prSet custT="1"/>
      <dgm:spPr/>
      <dgm:t>
        <a:bodyPr/>
        <a:lstStyle/>
        <a:p>
          <a:pPr rtl="0"/>
          <a:r>
            <a:rPr lang="en-US" sz="1800" b="1"/>
            <a:t>Flexible meetings</a:t>
          </a:r>
        </a:p>
      </dgm:t>
    </dgm:pt>
    <dgm:pt modelId="{C7D4412A-1658-4C60-B401-61981BE2726C}" type="parTrans" cxnId="{40608775-411B-4859-B5EE-E334FA1035FB}">
      <dgm:prSet/>
      <dgm:spPr/>
      <dgm:t>
        <a:bodyPr/>
        <a:lstStyle/>
        <a:p>
          <a:endParaRPr lang="en-US"/>
        </a:p>
      </dgm:t>
    </dgm:pt>
    <dgm:pt modelId="{361C9CB5-62E8-4528-B6EC-8DAE11B1CED4}" type="sibTrans" cxnId="{40608775-411B-4859-B5EE-E334FA1035FB}">
      <dgm:prSet/>
      <dgm:spPr/>
      <dgm:t>
        <a:bodyPr/>
        <a:lstStyle/>
        <a:p>
          <a:endParaRPr lang="en-US"/>
        </a:p>
      </dgm:t>
    </dgm:pt>
    <dgm:pt modelId="{0C9A37E6-E250-4151-B145-2E1BAB8E3945}">
      <dgm:prSet custT="1"/>
      <dgm:spPr/>
      <dgm:t>
        <a:bodyPr/>
        <a:lstStyle/>
        <a:p>
          <a:pPr rtl="0"/>
          <a:r>
            <a:rPr lang="en-US" sz="1800" b="1"/>
            <a:t>Monthly meetings</a:t>
          </a:r>
        </a:p>
      </dgm:t>
    </dgm:pt>
    <dgm:pt modelId="{75568AF6-4F86-4B8F-836A-BDFA39597DFA}" type="parTrans" cxnId="{E4D05FE1-EF31-4BB5-AD0B-38469CEABE81}">
      <dgm:prSet/>
      <dgm:spPr/>
      <dgm:t>
        <a:bodyPr/>
        <a:lstStyle/>
        <a:p>
          <a:endParaRPr lang="en-US"/>
        </a:p>
      </dgm:t>
    </dgm:pt>
    <dgm:pt modelId="{B80AB46D-91E4-4A3F-8D3C-FFD571DC8A7F}" type="sibTrans" cxnId="{E4D05FE1-EF31-4BB5-AD0B-38469CEABE81}">
      <dgm:prSet/>
      <dgm:spPr/>
      <dgm:t>
        <a:bodyPr/>
        <a:lstStyle/>
        <a:p>
          <a:endParaRPr lang="en-US"/>
        </a:p>
      </dgm:t>
    </dgm:pt>
    <dgm:pt modelId="{8AF41089-138E-40C0-94A6-91FC089B1F22}">
      <dgm:prSet custT="1"/>
      <dgm:spPr/>
      <dgm:t>
        <a:bodyPr/>
        <a:lstStyle/>
        <a:p>
          <a:pPr rtl="0"/>
          <a:r>
            <a:rPr lang="en-US" sz="1800" b="1"/>
            <a:t>Other</a:t>
          </a:r>
        </a:p>
      </dgm:t>
    </dgm:pt>
    <dgm:pt modelId="{4BFF4A85-05A1-416D-9A9A-19E7FE207F35}" type="parTrans" cxnId="{FC057907-4F78-4445-8DBE-F18A2F306C6F}">
      <dgm:prSet/>
      <dgm:spPr/>
      <dgm:t>
        <a:bodyPr/>
        <a:lstStyle/>
        <a:p>
          <a:endParaRPr lang="en-US"/>
        </a:p>
      </dgm:t>
    </dgm:pt>
    <dgm:pt modelId="{54FED1B9-8901-494B-A5BE-3E1F83B6E3A5}" type="sibTrans" cxnId="{FC057907-4F78-4445-8DBE-F18A2F306C6F}">
      <dgm:prSet/>
      <dgm:spPr/>
      <dgm:t>
        <a:bodyPr/>
        <a:lstStyle/>
        <a:p>
          <a:endParaRPr lang="en-US"/>
        </a:p>
      </dgm:t>
    </dgm:pt>
    <dgm:pt modelId="{8843FA1D-BD7B-44D5-87DF-57B302CEA9B3}" type="pres">
      <dgm:prSet presAssocID="{FB49EC62-6AC7-4023-BCFF-AD328830706D}" presName="linear" presStyleCnt="0">
        <dgm:presLayoutVars>
          <dgm:animLvl val="lvl"/>
          <dgm:resizeHandles val="exact"/>
        </dgm:presLayoutVars>
      </dgm:prSet>
      <dgm:spPr/>
    </dgm:pt>
    <dgm:pt modelId="{43F1EF14-FC9A-4BE3-9EB9-2C2D8E1FB34E}" type="pres">
      <dgm:prSet presAssocID="{BB7E9C81-F08A-4C8B-81F1-FF2E6C81EDA0}" presName="parentText" presStyleLbl="node1" presStyleIdx="0" presStyleCnt="3">
        <dgm:presLayoutVars>
          <dgm:chMax val="0"/>
          <dgm:bulletEnabled val="1"/>
        </dgm:presLayoutVars>
      </dgm:prSet>
      <dgm:spPr/>
    </dgm:pt>
    <dgm:pt modelId="{E68E6BAB-655C-46E4-B944-5A0DE3931C7B}" type="pres">
      <dgm:prSet presAssocID="{544E3BF0-664B-4489-AF79-ACFFD952D79F}" presName="spacer" presStyleCnt="0"/>
      <dgm:spPr/>
    </dgm:pt>
    <dgm:pt modelId="{354E0164-422D-4FF3-AC3D-47CF7539A39B}" type="pres">
      <dgm:prSet presAssocID="{52DBFDC8-20A4-43A5-92B3-F77C1AA1BD70}" presName="parentText" presStyleLbl="node1" presStyleIdx="1" presStyleCnt="3">
        <dgm:presLayoutVars>
          <dgm:chMax val="0"/>
          <dgm:bulletEnabled val="1"/>
        </dgm:presLayoutVars>
      </dgm:prSet>
      <dgm:spPr/>
    </dgm:pt>
    <dgm:pt modelId="{69F5EBAC-CA1A-48EC-978C-358E4E371E67}" type="pres">
      <dgm:prSet presAssocID="{52DBFDC8-20A4-43A5-92B3-F77C1AA1BD70}" presName="childText" presStyleLbl="revTx" presStyleIdx="0" presStyleCnt="2">
        <dgm:presLayoutVars>
          <dgm:bulletEnabled val="1"/>
        </dgm:presLayoutVars>
      </dgm:prSet>
      <dgm:spPr/>
    </dgm:pt>
    <dgm:pt modelId="{C92564D7-D35E-4349-95B9-58683CCF08C8}" type="pres">
      <dgm:prSet presAssocID="{1855AD93-DE96-419A-8A2B-037E81219C9B}" presName="parentText" presStyleLbl="node1" presStyleIdx="2" presStyleCnt="3">
        <dgm:presLayoutVars>
          <dgm:chMax val="0"/>
          <dgm:bulletEnabled val="1"/>
        </dgm:presLayoutVars>
      </dgm:prSet>
      <dgm:spPr/>
    </dgm:pt>
    <dgm:pt modelId="{823E8812-84F5-4C2D-89BB-75B000D4D4A4}" type="pres">
      <dgm:prSet presAssocID="{1855AD93-DE96-419A-8A2B-037E81219C9B}" presName="childText" presStyleLbl="revTx" presStyleIdx="1" presStyleCnt="2">
        <dgm:presLayoutVars>
          <dgm:bulletEnabled val="1"/>
        </dgm:presLayoutVars>
      </dgm:prSet>
      <dgm:spPr/>
    </dgm:pt>
  </dgm:ptLst>
  <dgm:cxnLst>
    <dgm:cxn modelId="{D3770700-F208-43DF-8F25-39A6268F62D8}" type="presOf" srcId="{939952B5-073A-4946-B61F-AC10FAE0E43D}" destId="{69F5EBAC-CA1A-48EC-978C-358E4E371E67}" srcOrd="0" destOrd="1" presId="urn:microsoft.com/office/officeart/2005/8/layout/vList2"/>
    <dgm:cxn modelId="{A9976D05-E893-4CC1-B2B5-088248766B45}" srcId="{FB49EC62-6AC7-4023-BCFF-AD328830706D}" destId="{1855AD93-DE96-419A-8A2B-037E81219C9B}" srcOrd="2" destOrd="0" parTransId="{BD47AD92-6416-40F9-82E1-53711B428752}" sibTransId="{A2D2F042-A764-4D7B-BECE-6134952C5DCA}"/>
    <dgm:cxn modelId="{FC057907-4F78-4445-8DBE-F18A2F306C6F}" srcId="{1855AD93-DE96-419A-8A2B-037E81219C9B}" destId="{8AF41089-138E-40C0-94A6-91FC089B1F22}" srcOrd="3" destOrd="0" parTransId="{4BFF4A85-05A1-416D-9A9A-19E7FE207F35}" sibTransId="{54FED1B9-8901-494B-A5BE-3E1F83B6E3A5}"/>
    <dgm:cxn modelId="{C821F914-F848-4645-892D-53AC7052F434}" type="presOf" srcId="{FB49EC62-6AC7-4023-BCFF-AD328830706D}" destId="{8843FA1D-BD7B-44D5-87DF-57B302CEA9B3}" srcOrd="0" destOrd="0" presId="urn:microsoft.com/office/officeart/2005/8/layout/vList2"/>
    <dgm:cxn modelId="{ADD45218-A06B-4928-9D25-B5C2C7D6696A}" type="presOf" srcId="{3107663A-91FB-4172-8EA8-7D5D763CDFC0}" destId="{823E8812-84F5-4C2D-89BB-75B000D4D4A4}" srcOrd="0" destOrd="1" presId="urn:microsoft.com/office/officeart/2005/8/layout/vList2"/>
    <dgm:cxn modelId="{1182B51B-47BE-4F1C-B333-C4E43DD73004}" srcId="{FB49EC62-6AC7-4023-BCFF-AD328830706D}" destId="{52DBFDC8-20A4-43A5-92B3-F77C1AA1BD70}" srcOrd="1" destOrd="0" parTransId="{605D67E9-B84F-4D65-A09A-8ADE05CBB451}" sibTransId="{6536EBF0-3691-4C62-812F-85C750C7C4BB}"/>
    <dgm:cxn modelId="{B3B55F3E-9893-41CB-B1C6-8DB4EC931DD3}" srcId="{1855AD93-DE96-419A-8A2B-037E81219C9B}" destId="{6BD03FA2-DDCE-4879-B59F-EDF9531711D2}" srcOrd="0" destOrd="0" parTransId="{A45C5EAC-7960-422E-9FD4-00F3E2E15942}" sibTransId="{756E9C35-1CEC-49DE-BB35-7641527FDFCD}"/>
    <dgm:cxn modelId="{CAA5194F-4C53-4130-AD83-0E4602930CF6}" type="presOf" srcId="{7C5B3482-A039-4657-944A-AD42DBCDF9B4}" destId="{69F5EBAC-CA1A-48EC-978C-358E4E371E67}" srcOrd="0" destOrd="0" presId="urn:microsoft.com/office/officeart/2005/8/layout/vList2"/>
    <dgm:cxn modelId="{DDBF9E70-1A4E-433E-AB8E-6060D03331A7}" type="presOf" srcId="{0C9A37E6-E250-4151-B145-2E1BAB8E3945}" destId="{823E8812-84F5-4C2D-89BB-75B000D4D4A4}" srcOrd="0" destOrd="2" presId="urn:microsoft.com/office/officeart/2005/8/layout/vList2"/>
    <dgm:cxn modelId="{40608775-411B-4859-B5EE-E334FA1035FB}" srcId="{1855AD93-DE96-419A-8A2B-037E81219C9B}" destId="{3107663A-91FB-4172-8EA8-7D5D763CDFC0}" srcOrd="1" destOrd="0" parTransId="{C7D4412A-1658-4C60-B401-61981BE2726C}" sibTransId="{361C9CB5-62E8-4528-B6EC-8DAE11B1CED4}"/>
    <dgm:cxn modelId="{EF1B4281-4E7B-4E35-AF7A-BB25910A5F9B}" srcId="{52DBFDC8-20A4-43A5-92B3-F77C1AA1BD70}" destId="{939952B5-073A-4946-B61F-AC10FAE0E43D}" srcOrd="1" destOrd="0" parTransId="{937BA257-B523-48C2-8D3D-AA32F3D8D8CE}" sibTransId="{31BB7D61-0E4F-4384-BBB8-B456D43FE710}"/>
    <dgm:cxn modelId="{4A7D7A89-66B6-4574-84A8-B94086552AAE}" type="presOf" srcId="{6BD03FA2-DDCE-4879-B59F-EDF9531711D2}" destId="{823E8812-84F5-4C2D-89BB-75B000D4D4A4}" srcOrd="0" destOrd="0" presId="urn:microsoft.com/office/officeart/2005/8/layout/vList2"/>
    <dgm:cxn modelId="{D4F2A994-CDC5-4B95-9F25-6F96E4CFF90C}" srcId="{FB49EC62-6AC7-4023-BCFF-AD328830706D}" destId="{BB7E9C81-F08A-4C8B-81F1-FF2E6C81EDA0}" srcOrd="0" destOrd="0" parTransId="{64DBB662-6DA5-4B46-8F92-CEFEFABAC61A}" sibTransId="{544E3BF0-664B-4489-AF79-ACFFD952D79F}"/>
    <dgm:cxn modelId="{84DDF19A-DD80-42BF-B60F-4942D64B38A9}" type="presOf" srcId="{BB7E9C81-F08A-4C8B-81F1-FF2E6C81EDA0}" destId="{43F1EF14-FC9A-4BE3-9EB9-2C2D8E1FB34E}" srcOrd="0" destOrd="0" presId="urn:microsoft.com/office/officeart/2005/8/layout/vList2"/>
    <dgm:cxn modelId="{557B59BE-CC7C-4D0B-8B61-A7451D586F12}" type="presOf" srcId="{1855AD93-DE96-419A-8A2B-037E81219C9B}" destId="{C92564D7-D35E-4349-95B9-58683CCF08C8}" srcOrd="0" destOrd="0" presId="urn:microsoft.com/office/officeart/2005/8/layout/vList2"/>
    <dgm:cxn modelId="{EA79DBC4-DE3A-4721-A42E-A5DC6FD15F3E}" type="presOf" srcId="{52DBFDC8-20A4-43A5-92B3-F77C1AA1BD70}" destId="{354E0164-422D-4FF3-AC3D-47CF7539A39B}" srcOrd="0" destOrd="0" presId="urn:microsoft.com/office/officeart/2005/8/layout/vList2"/>
    <dgm:cxn modelId="{8D557BE0-4474-4C3A-B51B-2C4BF660F879}" type="presOf" srcId="{8AF41089-138E-40C0-94A6-91FC089B1F22}" destId="{823E8812-84F5-4C2D-89BB-75B000D4D4A4}" srcOrd="0" destOrd="3" presId="urn:microsoft.com/office/officeart/2005/8/layout/vList2"/>
    <dgm:cxn modelId="{E4D05FE1-EF31-4BB5-AD0B-38469CEABE81}" srcId="{1855AD93-DE96-419A-8A2B-037E81219C9B}" destId="{0C9A37E6-E250-4151-B145-2E1BAB8E3945}" srcOrd="2" destOrd="0" parTransId="{75568AF6-4F86-4B8F-836A-BDFA39597DFA}" sibTransId="{B80AB46D-91E4-4A3F-8D3C-FFD571DC8A7F}"/>
    <dgm:cxn modelId="{B215CDF9-5991-4E39-8FA3-EAAB99C2A13A}" srcId="{52DBFDC8-20A4-43A5-92B3-F77C1AA1BD70}" destId="{7C5B3482-A039-4657-944A-AD42DBCDF9B4}" srcOrd="0" destOrd="0" parTransId="{11028731-0432-474E-9B0B-69E0A3875483}" sibTransId="{38C9F141-53DF-4494-8F0C-B5EB2294BE4F}"/>
    <dgm:cxn modelId="{B0FEE4B6-6CA5-4479-9270-02D83A964615}" type="presParOf" srcId="{8843FA1D-BD7B-44D5-87DF-57B302CEA9B3}" destId="{43F1EF14-FC9A-4BE3-9EB9-2C2D8E1FB34E}" srcOrd="0" destOrd="0" presId="urn:microsoft.com/office/officeart/2005/8/layout/vList2"/>
    <dgm:cxn modelId="{D83E34C6-2749-476B-9873-1DBCE77B8517}" type="presParOf" srcId="{8843FA1D-BD7B-44D5-87DF-57B302CEA9B3}" destId="{E68E6BAB-655C-46E4-B944-5A0DE3931C7B}" srcOrd="1" destOrd="0" presId="urn:microsoft.com/office/officeart/2005/8/layout/vList2"/>
    <dgm:cxn modelId="{10DC979C-E364-46BC-93A5-027E13595AAB}" type="presParOf" srcId="{8843FA1D-BD7B-44D5-87DF-57B302CEA9B3}" destId="{354E0164-422D-4FF3-AC3D-47CF7539A39B}" srcOrd="2" destOrd="0" presId="urn:microsoft.com/office/officeart/2005/8/layout/vList2"/>
    <dgm:cxn modelId="{279EAA1B-F146-4A7C-82CC-2CAACDBD19B7}" type="presParOf" srcId="{8843FA1D-BD7B-44D5-87DF-57B302CEA9B3}" destId="{69F5EBAC-CA1A-48EC-978C-358E4E371E67}" srcOrd="3" destOrd="0" presId="urn:microsoft.com/office/officeart/2005/8/layout/vList2"/>
    <dgm:cxn modelId="{FCACBE58-8AA7-4B15-8B35-BF9D62F42E71}" type="presParOf" srcId="{8843FA1D-BD7B-44D5-87DF-57B302CEA9B3}" destId="{C92564D7-D35E-4349-95B9-58683CCF08C8}" srcOrd="4" destOrd="0" presId="urn:microsoft.com/office/officeart/2005/8/layout/vList2"/>
    <dgm:cxn modelId="{159D1DC8-8BFE-45C0-88EE-6461CDF59C10}" type="presParOf" srcId="{8843FA1D-BD7B-44D5-87DF-57B302CEA9B3}" destId="{823E8812-84F5-4C2D-89BB-75B000D4D4A4}"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8.xml><?xml version="1.0" encoding="utf-8"?>
<dgm:dataModel xmlns:dgm="http://schemas.openxmlformats.org/drawingml/2006/diagram" xmlns:a="http://schemas.openxmlformats.org/drawingml/2006/main">
  <dgm:ptLst>
    <dgm:pt modelId="{BD1A79AF-D65A-424F-8FC5-FE70B2CD39E3}" type="doc">
      <dgm:prSet loTypeId="urn:microsoft.com/office/officeart/2005/8/layout/vList2" loCatId="list" qsTypeId="urn:microsoft.com/office/officeart/2005/8/quickstyle/simple3" qsCatId="simple" csTypeId="urn:microsoft.com/office/officeart/2005/8/colors/accent1_5" csCatId="accent1" phldr="1"/>
      <dgm:spPr/>
      <dgm:t>
        <a:bodyPr/>
        <a:lstStyle/>
        <a:p>
          <a:endParaRPr lang="en-US"/>
        </a:p>
      </dgm:t>
    </dgm:pt>
    <dgm:pt modelId="{BB24ACFB-1E30-471E-94BB-D4D5C2ED49F3}">
      <dgm:prSet custT="1"/>
      <dgm:spPr/>
      <dgm:t>
        <a:bodyPr/>
        <a:lstStyle/>
        <a:p>
          <a:pPr algn="l"/>
          <a:r>
            <a:rPr lang="es-MX" sz="2000" b="1"/>
            <a:t>Boleta de calificaciones individual sobre el progreso de su hijo</a:t>
          </a:r>
          <a:endParaRPr lang="en-US" sz="2000" b="1"/>
        </a:p>
      </dgm:t>
    </dgm:pt>
    <dgm:pt modelId="{DFBA55ED-B63E-49B4-AAA1-E1BE1C17A9E2}" type="parTrans" cxnId="{5F369DA5-D76D-4A31-96F7-67C23EC8F191}">
      <dgm:prSet/>
      <dgm:spPr/>
      <dgm:t>
        <a:bodyPr/>
        <a:lstStyle/>
        <a:p>
          <a:endParaRPr lang="en-US"/>
        </a:p>
      </dgm:t>
    </dgm:pt>
    <dgm:pt modelId="{1FA388AC-4FB9-453C-BDED-DB8FC2BD801C}" type="sibTrans" cxnId="{5F369DA5-D76D-4A31-96F7-67C23EC8F191}">
      <dgm:prSet/>
      <dgm:spPr/>
      <dgm:t>
        <a:bodyPr/>
        <a:lstStyle/>
        <a:p>
          <a:endParaRPr lang="en-US"/>
        </a:p>
      </dgm:t>
    </dgm:pt>
    <dgm:pt modelId="{A8361726-0457-4D16-8773-44679717B94C}">
      <dgm:prSet custT="1"/>
      <dgm:spPr/>
      <dgm:t>
        <a:bodyPr/>
        <a:lstStyle/>
        <a:p>
          <a:pPr algn="l"/>
          <a:r>
            <a:rPr lang="es-MX" sz="2000" b="1" dirty="0"/>
            <a:t>Informaciones sobre evaluaciones Estatales y locales</a:t>
          </a:r>
          <a:endParaRPr lang="en-US" sz="2000" b="1" dirty="0"/>
        </a:p>
      </dgm:t>
    </dgm:pt>
    <dgm:pt modelId="{C2F5457D-EAD1-4247-B655-A8967ABB5D3B}" type="parTrans" cxnId="{C23B9473-50CC-44E1-91DE-0A0D6FB565D8}">
      <dgm:prSet/>
      <dgm:spPr/>
      <dgm:t>
        <a:bodyPr/>
        <a:lstStyle/>
        <a:p>
          <a:endParaRPr lang="en-US"/>
        </a:p>
      </dgm:t>
    </dgm:pt>
    <dgm:pt modelId="{C61FF8CD-289A-4900-ACD3-39719AD52D4D}" type="sibTrans" cxnId="{C23B9473-50CC-44E1-91DE-0A0D6FB565D8}">
      <dgm:prSet/>
      <dgm:spPr/>
      <dgm:t>
        <a:bodyPr/>
        <a:lstStyle/>
        <a:p>
          <a:endParaRPr lang="en-US"/>
        </a:p>
      </dgm:t>
    </dgm:pt>
    <dgm:pt modelId="{0AACA500-AB20-48EA-BE8F-9B98EC5D6937}">
      <dgm:prSet custT="1"/>
      <dgm:spPr/>
      <dgm:t>
        <a:bodyPr/>
        <a:lstStyle/>
        <a:p>
          <a:pPr rtl="0"/>
          <a:r>
            <a:rPr lang="es-MX" sz="1800" b="1"/>
            <a:t>Materia evaluada</a:t>
          </a:r>
          <a:endParaRPr lang="en-US" sz="1800" b="1"/>
        </a:p>
      </dgm:t>
    </dgm:pt>
    <dgm:pt modelId="{E5021F6D-38C5-4751-BD7A-6B6DD6549A50}" type="parTrans" cxnId="{4D6F4C5E-2B18-4335-80EF-6016327068C5}">
      <dgm:prSet/>
      <dgm:spPr/>
      <dgm:t>
        <a:bodyPr/>
        <a:lstStyle/>
        <a:p>
          <a:endParaRPr lang="en-US"/>
        </a:p>
      </dgm:t>
    </dgm:pt>
    <dgm:pt modelId="{A5DA53C7-4F0E-4471-8574-5545EA107CBC}" type="sibTrans" cxnId="{4D6F4C5E-2B18-4335-80EF-6016327068C5}">
      <dgm:prSet/>
      <dgm:spPr/>
      <dgm:t>
        <a:bodyPr/>
        <a:lstStyle/>
        <a:p>
          <a:endParaRPr lang="en-US"/>
        </a:p>
      </dgm:t>
    </dgm:pt>
    <dgm:pt modelId="{20A9352F-88F1-40C0-82FF-938C058339ED}">
      <dgm:prSet custT="1"/>
      <dgm:spPr/>
      <dgm:t>
        <a:bodyPr/>
        <a:lstStyle/>
        <a:p>
          <a:r>
            <a:rPr lang="es-MX" sz="1800" b="1"/>
            <a:t>El propósito de la evaluación</a:t>
          </a:r>
          <a:endParaRPr lang="en-US" sz="1800" b="1"/>
        </a:p>
      </dgm:t>
    </dgm:pt>
    <dgm:pt modelId="{26830D5E-A4DD-4FDD-85DE-C852A6EF8DE6}" type="parTrans" cxnId="{62358B4D-5B6B-4CB2-B7B1-3BD515BD5ABE}">
      <dgm:prSet/>
      <dgm:spPr/>
      <dgm:t>
        <a:bodyPr/>
        <a:lstStyle/>
        <a:p>
          <a:endParaRPr lang="en-US"/>
        </a:p>
      </dgm:t>
    </dgm:pt>
    <dgm:pt modelId="{C2AB04C0-DA18-4FA1-910A-7373B7852DE0}" type="sibTrans" cxnId="{62358B4D-5B6B-4CB2-B7B1-3BD515BD5ABE}">
      <dgm:prSet/>
      <dgm:spPr/>
      <dgm:t>
        <a:bodyPr/>
        <a:lstStyle/>
        <a:p>
          <a:endParaRPr lang="en-US"/>
        </a:p>
      </dgm:t>
    </dgm:pt>
    <dgm:pt modelId="{C581CA6B-9B42-4693-8000-E37EC2C55420}">
      <dgm:prSet custT="1"/>
      <dgm:spPr/>
      <dgm:t>
        <a:bodyPr/>
        <a:lstStyle/>
        <a:p>
          <a:r>
            <a:rPr lang="es-MX" sz="2000" b="1"/>
            <a:t>El derecho que tienen los padres de participar en los programas de la escuela y como hacerlo</a:t>
          </a:r>
          <a:endParaRPr lang="en-US" sz="2000" b="1"/>
        </a:p>
      </dgm:t>
    </dgm:pt>
    <dgm:pt modelId="{586B68CE-6782-4E1F-AB04-FDDF3FB6A129}" type="parTrans" cxnId="{22170FAF-B150-49D9-AFF4-29B30F709209}">
      <dgm:prSet/>
      <dgm:spPr/>
      <dgm:t>
        <a:bodyPr/>
        <a:lstStyle/>
        <a:p>
          <a:endParaRPr lang="en-US"/>
        </a:p>
      </dgm:t>
    </dgm:pt>
    <dgm:pt modelId="{9C5016C1-DBD7-49DE-8DA0-C83D0357836E}" type="sibTrans" cxnId="{22170FAF-B150-49D9-AFF4-29B30F709209}">
      <dgm:prSet/>
      <dgm:spPr/>
      <dgm:t>
        <a:bodyPr/>
        <a:lstStyle/>
        <a:p>
          <a:endParaRPr lang="en-US"/>
        </a:p>
      </dgm:t>
    </dgm:pt>
    <dgm:pt modelId="{09BEB5A3-2A62-49F0-997F-130F77005936}">
      <dgm:prSet custT="1"/>
      <dgm:spPr/>
      <dgm:t>
        <a:bodyPr/>
        <a:lstStyle/>
        <a:p>
          <a:r>
            <a:rPr lang="es-MX" sz="1800" b="1" dirty="0"/>
            <a:t>Ser voluntario</a:t>
          </a:r>
          <a:endParaRPr lang="en-US" sz="1800" b="1" dirty="0"/>
        </a:p>
      </dgm:t>
    </dgm:pt>
    <dgm:pt modelId="{BDE5229B-9153-4A92-A4D5-266F67ECD31A}" type="parTrans" cxnId="{52397D3E-4138-4D49-BA36-9D8BA474BF92}">
      <dgm:prSet/>
      <dgm:spPr/>
      <dgm:t>
        <a:bodyPr/>
        <a:lstStyle/>
        <a:p>
          <a:endParaRPr lang="en-US"/>
        </a:p>
      </dgm:t>
    </dgm:pt>
    <dgm:pt modelId="{59CB00DF-A2FB-49AF-8515-AB9B51C2B3CE}" type="sibTrans" cxnId="{52397D3E-4138-4D49-BA36-9D8BA474BF92}">
      <dgm:prSet/>
      <dgm:spPr/>
      <dgm:t>
        <a:bodyPr/>
        <a:lstStyle/>
        <a:p>
          <a:endParaRPr lang="en-US"/>
        </a:p>
      </dgm:t>
    </dgm:pt>
    <dgm:pt modelId="{C3667317-ECDF-448F-BDC9-3144EBC912A5}">
      <dgm:prSet custT="1"/>
      <dgm:spPr/>
      <dgm:t>
        <a:bodyPr/>
        <a:lstStyle/>
        <a:p>
          <a:r>
            <a:rPr lang="es-MX" sz="1800" b="1"/>
            <a:t>Juntas flexibles</a:t>
          </a:r>
          <a:endParaRPr lang="en-US" sz="1800" b="1"/>
        </a:p>
      </dgm:t>
    </dgm:pt>
    <dgm:pt modelId="{82B568C7-23A4-42BD-AF41-1E3220524045}" type="parTrans" cxnId="{8C5B28FC-9394-4B23-B03D-7501AB78129B}">
      <dgm:prSet/>
      <dgm:spPr/>
      <dgm:t>
        <a:bodyPr/>
        <a:lstStyle/>
        <a:p>
          <a:endParaRPr lang="en-US"/>
        </a:p>
      </dgm:t>
    </dgm:pt>
    <dgm:pt modelId="{49084F35-0301-4233-B79B-F93EE896F942}" type="sibTrans" cxnId="{8C5B28FC-9394-4B23-B03D-7501AB78129B}">
      <dgm:prSet/>
      <dgm:spPr/>
      <dgm:t>
        <a:bodyPr/>
        <a:lstStyle/>
        <a:p>
          <a:endParaRPr lang="en-US"/>
        </a:p>
      </dgm:t>
    </dgm:pt>
    <dgm:pt modelId="{01B2CE17-915E-4F1D-90FE-74E9ADEBA96B}">
      <dgm:prSet custT="1"/>
      <dgm:spPr/>
      <dgm:t>
        <a:bodyPr/>
        <a:lstStyle/>
        <a:p>
          <a:r>
            <a:rPr lang="es-MX" sz="1800" b="1"/>
            <a:t>Juntas mensuales</a:t>
          </a:r>
          <a:endParaRPr lang="en-US" sz="1800" b="1"/>
        </a:p>
      </dgm:t>
    </dgm:pt>
    <dgm:pt modelId="{F458D869-2F37-4781-8726-F82E8FCDDFB1}" type="parTrans" cxnId="{427E395F-AB16-42FB-BDC9-280F713E937E}">
      <dgm:prSet/>
      <dgm:spPr/>
      <dgm:t>
        <a:bodyPr/>
        <a:lstStyle/>
        <a:p>
          <a:endParaRPr lang="en-US"/>
        </a:p>
      </dgm:t>
    </dgm:pt>
    <dgm:pt modelId="{AC17B42C-6FE7-47FF-9525-19A8CF4D7DAC}" type="sibTrans" cxnId="{427E395F-AB16-42FB-BDC9-280F713E937E}">
      <dgm:prSet/>
      <dgm:spPr/>
      <dgm:t>
        <a:bodyPr/>
        <a:lstStyle/>
        <a:p>
          <a:endParaRPr lang="en-US"/>
        </a:p>
      </dgm:t>
    </dgm:pt>
    <dgm:pt modelId="{38CFCC39-CBBE-4E1D-AFA6-C77CE6B4FB70}">
      <dgm:prSet custT="1"/>
      <dgm:spPr/>
      <dgm:t>
        <a:bodyPr/>
        <a:lstStyle/>
        <a:p>
          <a:r>
            <a:rPr lang="es-MX" sz="1800" b="1"/>
            <a:t>Otro</a:t>
          </a:r>
          <a:endParaRPr lang="en-US" sz="1800" b="1"/>
        </a:p>
      </dgm:t>
    </dgm:pt>
    <dgm:pt modelId="{98219285-4E36-4E4E-88E4-95989020D707}" type="parTrans" cxnId="{037D5A7D-371D-4E8C-B696-6E484A3B6EE8}">
      <dgm:prSet/>
      <dgm:spPr/>
      <dgm:t>
        <a:bodyPr/>
        <a:lstStyle/>
        <a:p>
          <a:endParaRPr lang="en-US"/>
        </a:p>
      </dgm:t>
    </dgm:pt>
    <dgm:pt modelId="{54A70649-C82F-4F16-B469-56D0EA8EAF25}" type="sibTrans" cxnId="{037D5A7D-371D-4E8C-B696-6E484A3B6EE8}">
      <dgm:prSet/>
      <dgm:spPr/>
      <dgm:t>
        <a:bodyPr/>
        <a:lstStyle/>
        <a:p>
          <a:endParaRPr lang="en-US"/>
        </a:p>
      </dgm:t>
    </dgm:pt>
    <dgm:pt modelId="{4574C676-6C8E-43B8-A7D2-6A1DCC9C4918}" type="pres">
      <dgm:prSet presAssocID="{BD1A79AF-D65A-424F-8FC5-FE70B2CD39E3}" presName="linear" presStyleCnt="0">
        <dgm:presLayoutVars>
          <dgm:animLvl val="lvl"/>
          <dgm:resizeHandles val="exact"/>
        </dgm:presLayoutVars>
      </dgm:prSet>
      <dgm:spPr/>
    </dgm:pt>
    <dgm:pt modelId="{28CC131C-C4A7-48B3-97A2-E3898A8D94B1}" type="pres">
      <dgm:prSet presAssocID="{BB24ACFB-1E30-471E-94BB-D4D5C2ED49F3}" presName="parentText" presStyleLbl="node1" presStyleIdx="0" presStyleCnt="3">
        <dgm:presLayoutVars>
          <dgm:chMax val="0"/>
          <dgm:bulletEnabled val="1"/>
        </dgm:presLayoutVars>
      </dgm:prSet>
      <dgm:spPr/>
    </dgm:pt>
    <dgm:pt modelId="{BB88188D-C1CF-4266-AE3E-939FF31E6DF9}" type="pres">
      <dgm:prSet presAssocID="{1FA388AC-4FB9-453C-BDED-DB8FC2BD801C}" presName="spacer" presStyleCnt="0"/>
      <dgm:spPr/>
    </dgm:pt>
    <dgm:pt modelId="{7E9FBC21-FF05-4CD2-B8E9-D209109D54A3}" type="pres">
      <dgm:prSet presAssocID="{A8361726-0457-4D16-8773-44679717B94C}" presName="parentText" presStyleLbl="node1" presStyleIdx="1" presStyleCnt="3">
        <dgm:presLayoutVars>
          <dgm:chMax val="0"/>
          <dgm:bulletEnabled val="1"/>
        </dgm:presLayoutVars>
      </dgm:prSet>
      <dgm:spPr/>
    </dgm:pt>
    <dgm:pt modelId="{558D660B-2590-480B-A1B1-8C712A77EBE0}" type="pres">
      <dgm:prSet presAssocID="{A8361726-0457-4D16-8773-44679717B94C}" presName="childText" presStyleLbl="revTx" presStyleIdx="0" presStyleCnt="2">
        <dgm:presLayoutVars>
          <dgm:bulletEnabled val="1"/>
        </dgm:presLayoutVars>
      </dgm:prSet>
      <dgm:spPr/>
    </dgm:pt>
    <dgm:pt modelId="{B0EC61AF-0689-4238-B2CC-DF7E2F5DF8A2}" type="pres">
      <dgm:prSet presAssocID="{C581CA6B-9B42-4693-8000-E37EC2C55420}" presName="parentText" presStyleLbl="node1" presStyleIdx="2" presStyleCnt="3">
        <dgm:presLayoutVars>
          <dgm:chMax val="0"/>
          <dgm:bulletEnabled val="1"/>
        </dgm:presLayoutVars>
      </dgm:prSet>
      <dgm:spPr/>
    </dgm:pt>
    <dgm:pt modelId="{0389C703-BA10-44B0-92EC-19F6E5D56E67}" type="pres">
      <dgm:prSet presAssocID="{C581CA6B-9B42-4693-8000-E37EC2C55420}" presName="childText" presStyleLbl="revTx" presStyleIdx="1" presStyleCnt="2">
        <dgm:presLayoutVars>
          <dgm:bulletEnabled val="1"/>
        </dgm:presLayoutVars>
      </dgm:prSet>
      <dgm:spPr/>
    </dgm:pt>
  </dgm:ptLst>
  <dgm:cxnLst>
    <dgm:cxn modelId="{5B641F1D-88F6-477F-8AE1-CC623A2801D6}" type="presOf" srcId="{C3667317-ECDF-448F-BDC9-3144EBC912A5}" destId="{0389C703-BA10-44B0-92EC-19F6E5D56E67}" srcOrd="0" destOrd="1" presId="urn:microsoft.com/office/officeart/2005/8/layout/vList2"/>
    <dgm:cxn modelId="{1AE6FB36-684A-4725-BB0F-4D40B48B50F9}" type="presOf" srcId="{C581CA6B-9B42-4693-8000-E37EC2C55420}" destId="{B0EC61AF-0689-4238-B2CC-DF7E2F5DF8A2}" srcOrd="0" destOrd="0" presId="urn:microsoft.com/office/officeart/2005/8/layout/vList2"/>
    <dgm:cxn modelId="{52397D3E-4138-4D49-BA36-9D8BA474BF92}" srcId="{C581CA6B-9B42-4693-8000-E37EC2C55420}" destId="{09BEB5A3-2A62-49F0-997F-130F77005936}" srcOrd="0" destOrd="0" parTransId="{BDE5229B-9153-4A92-A4D5-266F67ECD31A}" sibTransId="{59CB00DF-A2FB-49AF-8515-AB9B51C2B3CE}"/>
    <dgm:cxn modelId="{4D6F4C5E-2B18-4335-80EF-6016327068C5}" srcId="{A8361726-0457-4D16-8773-44679717B94C}" destId="{0AACA500-AB20-48EA-BE8F-9B98EC5D6937}" srcOrd="0" destOrd="0" parTransId="{E5021F6D-38C5-4751-BD7A-6B6DD6549A50}" sibTransId="{A5DA53C7-4F0E-4471-8574-5545EA107CBC}"/>
    <dgm:cxn modelId="{427E395F-AB16-42FB-BDC9-280F713E937E}" srcId="{C581CA6B-9B42-4693-8000-E37EC2C55420}" destId="{01B2CE17-915E-4F1D-90FE-74E9ADEBA96B}" srcOrd="2" destOrd="0" parTransId="{F458D869-2F37-4781-8726-F82E8FCDDFB1}" sibTransId="{AC17B42C-6FE7-47FF-9525-19A8CF4D7DAC}"/>
    <dgm:cxn modelId="{62358B4D-5B6B-4CB2-B7B1-3BD515BD5ABE}" srcId="{A8361726-0457-4D16-8773-44679717B94C}" destId="{20A9352F-88F1-40C0-82FF-938C058339ED}" srcOrd="1" destOrd="0" parTransId="{26830D5E-A4DD-4FDD-85DE-C852A6EF8DE6}" sibTransId="{C2AB04C0-DA18-4FA1-910A-7373B7852DE0}"/>
    <dgm:cxn modelId="{46767272-7794-42B4-99CA-54F7244803C9}" type="presOf" srcId="{0AACA500-AB20-48EA-BE8F-9B98EC5D6937}" destId="{558D660B-2590-480B-A1B1-8C712A77EBE0}" srcOrd="0" destOrd="0" presId="urn:microsoft.com/office/officeart/2005/8/layout/vList2"/>
    <dgm:cxn modelId="{C23B9473-50CC-44E1-91DE-0A0D6FB565D8}" srcId="{BD1A79AF-D65A-424F-8FC5-FE70B2CD39E3}" destId="{A8361726-0457-4D16-8773-44679717B94C}" srcOrd="1" destOrd="0" parTransId="{C2F5457D-EAD1-4247-B655-A8967ABB5D3B}" sibTransId="{C61FF8CD-289A-4900-ACD3-39719AD52D4D}"/>
    <dgm:cxn modelId="{2271AF74-F2E6-4684-BA73-295613C7B381}" type="presOf" srcId="{BD1A79AF-D65A-424F-8FC5-FE70B2CD39E3}" destId="{4574C676-6C8E-43B8-A7D2-6A1DCC9C4918}" srcOrd="0" destOrd="0" presId="urn:microsoft.com/office/officeart/2005/8/layout/vList2"/>
    <dgm:cxn modelId="{A3FD8358-5A90-4149-AAA3-55486982AB55}" type="presOf" srcId="{38CFCC39-CBBE-4E1D-AFA6-C77CE6B4FB70}" destId="{0389C703-BA10-44B0-92EC-19F6E5D56E67}" srcOrd="0" destOrd="3" presId="urn:microsoft.com/office/officeart/2005/8/layout/vList2"/>
    <dgm:cxn modelId="{037D5A7D-371D-4E8C-B696-6E484A3B6EE8}" srcId="{C581CA6B-9B42-4693-8000-E37EC2C55420}" destId="{38CFCC39-CBBE-4E1D-AFA6-C77CE6B4FB70}" srcOrd="3" destOrd="0" parTransId="{98219285-4E36-4E4E-88E4-95989020D707}" sibTransId="{54A70649-C82F-4F16-B469-56D0EA8EAF25}"/>
    <dgm:cxn modelId="{8F2EA589-AA43-440C-B40B-C393B20911DC}" type="presOf" srcId="{A8361726-0457-4D16-8773-44679717B94C}" destId="{7E9FBC21-FF05-4CD2-B8E9-D209109D54A3}" srcOrd="0" destOrd="0" presId="urn:microsoft.com/office/officeart/2005/8/layout/vList2"/>
    <dgm:cxn modelId="{87826DA1-BEB2-469A-B171-AC02A54F6281}" type="presOf" srcId="{09BEB5A3-2A62-49F0-997F-130F77005936}" destId="{0389C703-BA10-44B0-92EC-19F6E5D56E67}" srcOrd="0" destOrd="0" presId="urn:microsoft.com/office/officeart/2005/8/layout/vList2"/>
    <dgm:cxn modelId="{5F369DA5-D76D-4A31-96F7-67C23EC8F191}" srcId="{BD1A79AF-D65A-424F-8FC5-FE70B2CD39E3}" destId="{BB24ACFB-1E30-471E-94BB-D4D5C2ED49F3}" srcOrd="0" destOrd="0" parTransId="{DFBA55ED-B63E-49B4-AAA1-E1BE1C17A9E2}" sibTransId="{1FA388AC-4FB9-453C-BDED-DB8FC2BD801C}"/>
    <dgm:cxn modelId="{22170FAF-B150-49D9-AFF4-29B30F709209}" srcId="{BD1A79AF-D65A-424F-8FC5-FE70B2CD39E3}" destId="{C581CA6B-9B42-4693-8000-E37EC2C55420}" srcOrd="2" destOrd="0" parTransId="{586B68CE-6782-4E1F-AB04-FDDF3FB6A129}" sibTransId="{9C5016C1-DBD7-49DE-8DA0-C83D0357836E}"/>
    <dgm:cxn modelId="{DF35F1C7-6F44-4937-B214-CCDA7A846312}" type="presOf" srcId="{01B2CE17-915E-4F1D-90FE-74E9ADEBA96B}" destId="{0389C703-BA10-44B0-92EC-19F6E5D56E67}" srcOrd="0" destOrd="2" presId="urn:microsoft.com/office/officeart/2005/8/layout/vList2"/>
    <dgm:cxn modelId="{781854F7-01E9-45F6-8A45-19122B6870FA}" type="presOf" srcId="{20A9352F-88F1-40C0-82FF-938C058339ED}" destId="{558D660B-2590-480B-A1B1-8C712A77EBE0}" srcOrd="0" destOrd="1" presId="urn:microsoft.com/office/officeart/2005/8/layout/vList2"/>
    <dgm:cxn modelId="{8C5B28FC-9394-4B23-B03D-7501AB78129B}" srcId="{C581CA6B-9B42-4693-8000-E37EC2C55420}" destId="{C3667317-ECDF-448F-BDC9-3144EBC912A5}" srcOrd="1" destOrd="0" parTransId="{82B568C7-23A4-42BD-AF41-1E3220524045}" sibTransId="{49084F35-0301-4233-B79B-F93EE896F942}"/>
    <dgm:cxn modelId="{DBB641FD-D040-46B7-9851-1C7B5FF344A8}" type="presOf" srcId="{BB24ACFB-1E30-471E-94BB-D4D5C2ED49F3}" destId="{28CC131C-C4A7-48B3-97A2-E3898A8D94B1}" srcOrd="0" destOrd="0" presId="urn:microsoft.com/office/officeart/2005/8/layout/vList2"/>
    <dgm:cxn modelId="{053E4F89-692F-4325-A06B-08F4EE2A33D5}" type="presParOf" srcId="{4574C676-6C8E-43B8-A7D2-6A1DCC9C4918}" destId="{28CC131C-C4A7-48B3-97A2-E3898A8D94B1}" srcOrd="0" destOrd="0" presId="urn:microsoft.com/office/officeart/2005/8/layout/vList2"/>
    <dgm:cxn modelId="{C8D4DD50-93F7-4375-B91D-42028AF06F78}" type="presParOf" srcId="{4574C676-6C8E-43B8-A7D2-6A1DCC9C4918}" destId="{BB88188D-C1CF-4266-AE3E-939FF31E6DF9}" srcOrd="1" destOrd="0" presId="urn:microsoft.com/office/officeart/2005/8/layout/vList2"/>
    <dgm:cxn modelId="{21C76B83-B00D-49C8-BF49-8BCFD9391BD2}" type="presParOf" srcId="{4574C676-6C8E-43B8-A7D2-6A1DCC9C4918}" destId="{7E9FBC21-FF05-4CD2-B8E9-D209109D54A3}" srcOrd="2" destOrd="0" presId="urn:microsoft.com/office/officeart/2005/8/layout/vList2"/>
    <dgm:cxn modelId="{C36D1268-2FF6-4733-B780-5BF3176A2339}" type="presParOf" srcId="{4574C676-6C8E-43B8-A7D2-6A1DCC9C4918}" destId="{558D660B-2590-480B-A1B1-8C712A77EBE0}" srcOrd="3" destOrd="0" presId="urn:microsoft.com/office/officeart/2005/8/layout/vList2"/>
    <dgm:cxn modelId="{E64FC8D3-49C7-4C40-8273-A499449444A3}" type="presParOf" srcId="{4574C676-6C8E-43B8-A7D2-6A1DCC9C4918}" destId="{B0EC61AF-0689-4238-B2CC-DF7E2F5DF8A2}" srcOrd="4" destOrd="0" presId="urn:microsoft.com/office/officeart/2005/8/layout/vList2"/>
    <dgm:cxn modelId="{A1816CBC-385E-4676-B0BE-E647260E8497}" type="presParOf" srcId="{4574C676-6C8E-43B8-A7D2-6A1DCC9C4918}" destId="{0389C703-BA10-44B0-92EC-19F6E5D56E67}"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9E9567-5027-42D6-80B9-408C8D539720}">
      <dsp:nvSpPr>
        <dsp:cNvPr id="0" name=""/>
        <dsp:cNvSpPr/>
      </dsp:nvSpPr>
      <dsp:spPr>
        <a:xfrm>
          <a:off x="0" y="2124"/>
          <a:ext cx="5181600" cy="0"/>
        </a:xfrm>
        <a:prstGeom prst="line">
          <a:avLst/>
        </a:prstGeom>
        <a:solidFill>
          <a:schemeClr val="accent1">
            <a:shade val="50000"/>
            <a:hueOff val="0"/>
            <a:satOff val="0"/>
            <a:lumOff val="0"/>
            <a:alphaOff val="0"/>
          </a:schemeClr>
        </a:solidFill>
        <a:ln w="12700" cap="flat" cmpd="sng" algn="ctr">
          <a:solidFill>
            <a:schemeClr val="accent1">
              <a:shade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7A8F98-BD56-4AAD-81B9-A2A788D9E56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Annual Title I Parent Meeting</a:t>
          </a:r>
        </a:p>
      </dsp:txBody>
      <dsp:txXfrm>
        <a:off x="0" y="2124"/>
        <a:ext cx="5181600" cy="724514"/>
      </dsp:txXfrm>
    </dsp:sp>
    <dsp:sp modelId="{E7B8CA2A-A91B-4BAF-8AEC-CE905F28D880}">
      <dsp:nvSpPr>
        <dsp:cNvPr id="0" name=""/>
        <dsp:cNvSpPr/>
      </dsp:nvSpPr>
      <dsp:spPr>
        <a:xfrm>
          <a:off x="0" y="726639"/>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615286F2-A19B-4DB3-B4A6-983418171F32}">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High Quality Curriculum</a:t>
          </a:r>
          <a:br>
            <a:rPr lang="en-US" sz="2300" b="1" i="0" kern="1200">
              <a:latin typeface="+mn-lt"/>
              <a:cs typeface="Futura Medium" panose="020B0602020204020303" pitchFamily="34" charset="-79"/>
            </a:rPr>
          </a:br>
          <a:endParaRPr lang="en-US" sz="2300" b="1" i="0" kern="1200">
            <a:latin typeface="+mn-lt"/>
            <a:cs typeface="Futura Medium" panose="020B0602020204020303" pitchFamily="34" charset="-79"/>
          </a:endParaRPr>
        </a:p>
      </dsp:txBody>
      <dsp:txXfrm>
        <a:off x="0" y="726639"/>
        <a:ext cx="5181600" cy="724514"/>
      </dsp:txXfrm>
    </dsp:sp>
    <dsp:sp modelId="{74106E8D-DFC6-4E6A-9E79-7BB65B51BC4E}">
      <dsp:nvSpPr>
        <dsp:cNvPr id="0" name=""/>
        <dsp:cNvSpPr/>
      </dsp:nvSpPr>
      <dsp:spPr>
        <a:xfrm>
          <a:off x="0" y="1451154"/>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4C9040B3-E01E-415C-ADD0-E782E9DF56E2}">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Academic Assistance to Students</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1451154"/>
        <a:ext cx="5181600" cy="724514"/>
      </dsp:txXfrm>
    </dsp:sp>
    <dsp:sp modelId="{CC9CBCBA-A714-464C-B5B0-2AEFEB9F206E}">
      <dsp:nvSpPr>
        <dsp:cNvPr id="0" name=""/>
        <dsp:cNvSpPr/>
      </dsp:nvSpPr>
      <dsp:spPr>
        <a:xfrm>
          <a:off x="0" y="2175669"/>
          <a:ext cx="5181600" cy="0"/>
        </a:xfrm>
        <a:prstGeom prst="line">
          <a:avLst/>
        </a:prstGeom>
        <a:solidFill>
          <a:schemeClr val="accent1">
            <a:shade val="50000"/>
            <a:hueOff val="402493"/>
            <a:satOff val="-9802"/>
            <a:lumOff val="42896"/>
            <a:alphaOff val="0"/>
          </a:schemeClr>
        </a:solidFill>
        <a:ln w="12700" cap="flat" cmpd="sng" algn="ctr">
          <a:solidFill>
            <a:schemeClr val="accent1">
              <a:shade val="50000"/>
              <a:hueOff val="402493"/>
              <a:satOff val="-9802"/>
              <a:lumOff val="4289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25D8761-0CA1-4C99-A1AC-07FC534BAB1A}">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Family Engagement and Input</a:t>
          </a:r>
          <a:br>
            <a:rPr lang="en-US" sz="2300" b="1" i="0" kern="1200">
              <a:solidFill>
                <a:schemeClr val="tx1"/>
              </a:solidFill>
              <a:latin typeface="+mn-lt"/>
              <a:cs typeface="Futura Medium" panose="020B0602020204020303" pitchFamily="34" charset="-79"/>
            </a:rPr>
          </a:br>
          <a:endParaRPr lang="en-US" sz="2300" b="1" i="0" kern="1200">
            <a:solidFill>
              <a:schemeClr val="tx1"/>
            </a:solidFill>
            <a:latin typeface="+mn-lt"/>
            <a:cs typeface="Futura Medium" panose="020B0602020204020303" pitchFamily="34" charset="-79"/>
          </a:endParaRPr>
        </a:p>
      </dsp:txBody>
      <dsp:txXfrm>
        <a:off x="0" y="2175669"/>
        <a:ext cx="5181600" cy="724514"/>
      </dsp:txXfrm>
    </dsp:sp>
    <dsp:sp modelId="{B11D38B6-E735-490C-8E97-D92EAE146F51}">
      <dsp:nvSpPr>
        <dsp:cNvPr id="0" name=""/>
        <dsp:cNvSpPr/>
      </dsp:nvSpPr>
      <dsp:spPr>
        <a:xfrm>
          <a:off x="0" y="2900183"/>
          <a:ext cx="5181600" cy="0"/>
        </a:xfrm>
        <a:prstGeom prst="line">
          <a:avLst/>
        </a:prstGeom>
        <a:solidFill>
          <a:schemeClr val="accent1">
            <a:shade val="50000"/>
            <a:hueOff val="268329"/>
            <a:satOff val="-6535"/>
            <a:lumOff val="28597"/>
            <a:alphaOff val="0"/>
          </a:schemeClr>
        </a:solidFill>
        <a:ln w="12700" cap="flat" cmpd="sng" algn="ctr">
          <a:solidFill>
            <a:schemeClr val="accent1">
              <a:shade val="50000"/>
              <a:hueOff val="268329"/>
              <a:satOff val="-6535"/>
              <a:lumOff val="28597"/>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7C43034-A072-48E3-A6D6-4941D34CEEFB}">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solidFill>
                <a:schemeClr val="tx1"/>
              </a:solidFill>
              <a:latin typeface="+mn-lt"/>
              <a:cs typeface="Futura Medium" panose="020B0602020204020303" pitchFamily="34" charset="-79"/>
            </a:rPr>
            <a:t>Annual Survey of Title I Program</a:t>
          </a:r>
          <a:br>
            <a:rPr lang="en-US" sz="2300" b="0" i="0" kern="1200">
              <a:latin typeface="+mn-lt"/>
              <a:cs typeface="Futura Medium" panose="020B0602020204020303" pitchFamily="34" charset="-79"/>
            </a:rPr>
          </a:br>
          <a:endParaRPr lang="en-US" sz="2300" b="0" i="0" kern="1200">
            <a:latin typeface="+mn-lt"/>
            <a:cs typeface="Futura Medium" panose="020B0602020204020303" pitchFamily="34" charset="-79"/>
          </a:endParaRPr>
        </a:p>
      </dsp:txBody>
      <dsp:txXfrm>
        <a:off x="0" y="2900183"/>
        <a:ext cx="5181600" cy="724514"/>
      </dsp:txXfrm>
    </dsp:sp>
    <dsp:sp modelId="{614DD4C0-519D-49DD-B0CC-3E1C0BA816DA}">
      <dsp:nvSpPr>
        <dsp:cNvPr id="0" name=""/>
        <dsp:cNvSpPr/>
      </dsp:nvSpPr>
      <dsp:spPr>
        <a:xfrm>
          <a:off x="0" y="3624698"/>
          <a:ext cx="5181600" cy="0"/>
        </a:xfrm>
        <a:prstGeom prst="line">
          <a:avLst/>
        </a:prstGeom>
        <a:solidFill>
          <a:schemeClr val="accent1">
            <a:shade val="50000"/>
            <a:hueOff val="134164"/>
            <a:satOff val="-3267"/>
            <a:lumOff val="14299"/>
            <a:alphaOff val="0"/>
          </a:schemeClr>
        </a:solidFill>
        <a:ln w="12700" cap="flat" cmpd="sng" algn="ctr">
          <a:solidFill>
            <a:schemeClr val="accent1">
              <a:shade val="50000"/>
              <a:hueOff val="134164"/>
              <a:satOff val="-3267"/>
              <a:lumOff val="14299"/>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D03866A3-CFB3-40C8-A1C8-2A43A1BC05E5}">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a:latin typeface="+mn-lt"/>
              <a:cs typeface="Futura Medium" panose="020B0602020204020303" pitchFamily="34" charset="-79"/>
            </a:rPr>
            <a:t>Timely Communication to Parents</a:t>
          </a:r>
        </a:p>
      </dsp:txBody>
      <dsp:txXfrm>
        <a:off x="0" y="3624698"/>
        <a:ext cx="5181600" cy="7245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2ADD9D-3B95-489B-A7A5-AAD67A1E75B3}">
      <dsp:nvSpPr>
        <dsp:cNvPr id="0" name=""/>
        <dsp:cNvSpPr/>
      </dsp:nvSpPr>
      <dsp:spPr>
        <a:xfrm>
          <a:off x="0" y="212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5EB133-3767-4D34-86AC-C555D43BA099}">
      <dsp:nvSpPr>
        <dsp:cNvPr id="0" name=""/>
        <dsp:cNvSpPr/>
      </dsp:nvSpPr>
      <dsp:spPr>
        <a:xfrm>
          <a:off x="0" y="212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Reunión Anual de Padres del Título I</a:t>
          </a:r>
          <a:endParaRPr lang="en-US" sz="2300" b="1" kern="1200"/>
        </a:p>
      </dsp:txBody>
      <dsp:txXfrm>
        <a:off x="0" y="2124"/>
        <a:ext cx="5181600" cy="724514"/>
      </dsp:txXfrm>
    </dsp:sp>
    <dsp:sp modelId="{39726D0B-0C57-4952-A5C7-9939F139CFFE}">
      <dsp:nvSpPr>
        <dsp:cNvPr id="0" name=""/>
        <dsp:cNvSpPr/>
      </dsp:nvSpPr>
      <dsp:spPr>
        <a:xfrm>
          <a:off x="0" y="72663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4AFF9D-27FD-4B58-8A0D-B97D2937A1D7}">
      <dsp:nvSpPr>
        <dsp:cNvPr id="0" name=""/>
        <dsp:cNvSpPr/>
      </dsp:nvSpPr>
      <dsp:spPr>
        <a:xfrm>
          <a:off x="0" y="72663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Plan de Estudios de Alta Calidad</a:t>
          </a:r>
          <a:endParaRPr lang="en-US" sz="2300" b="1" kern="1200" dirty="0"/>
        </a:p>
      </dsp:txBody>
      <dsp:txXfrm>
        <a:off x="0" y="726639"/>
        <a:ext cx="5181600" cy="724514"/>
      </dsp:txXfrm>
    </dsp:sp>
    <dsp:sp modelId="{D2BA64BE-154D-41C2-A2D0-956597003FC7}">
      <dsp:nvSpPr>
        <dsp:cNvPr id="0" name=""/>
        <dsp:cNvSpPr/>
      </dsp:nvSpPr>
      <dsp:spPr>
        <a:xfrm>
          <a:off x="0" y="1451154"/>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2F5F332-4078-4049-892D-DE7F513C6750}">
      <dsp:nvSpPr>
        <dsp:cNvPr id="0" name=""/>
        <dsp:cNvSpPr/>
      </dsp:nvSpPr>
      <dsp:spPr>
        <a:xfrm>
          <a:off x="0" y="1451154"/>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a:t>Asistencia Académica a Estudiantes</a:t>
          </a:r>
          <a:endParaRPr lang="en-US" sz="2300" b="1" kern="1200"/>
        </a:p>
      </dsp:txBody>
      <dsp:txXfrm>
        <a:off x="0" y="1451154"/>
        <a:ext cx="5181600" cy="724514"/>
      </dsp:txXfrm>
    </dsp:sp>
    <dsp:sp modelId="{821C3CB4-9AA6-4CC0-9699-560529AB47D1}">
      <dsp:nvSpPr>
        <dsp:cNvPr id="0" name=""/>
        <dsp:cNvSpPr/>
      </dsp:nvSpPr>
      <dsp:spPr>
        <a:xfrm>
          <a:off x="0" y="2175669"/>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56FDF0-84CA-45C7-ADAC-04FD450FBF4E}">
      <dsp:nvSpPr>
        <dsp:cNvPr id="0" name=""/>
        <dsp:cNvSpPr/>
      </dsp:nvSpPr>
      <dsp:spPr>
        <a:xfrm>
          <a:off x="0" y="2175669"/>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Participación y Aportes de la Familia</a:t>
          </a:r>
          <a:endParaRPr lang="en-US" sz="2300" b="1" kern="1200" dirty="0"/>
        </a:p>
      </dsp:txBody>
      <dsp:txXfrm>
        <a:off x="0" y="2175669"/>
        <a:ext cx="5181600" cy="724514"/>
      </dsp:txXfrm>
    </dsp:sp>
    <dsp:sp modelId="{5FCFEB26-C2AE-48F6-B68B-A853B45A5C29}">
      <dsp:nvSpPr>
        <dsp:cNvPr id="0" name=""/>
        <dsp:cNvSpPr/>
      </dsp:nvSpPr>
      <dsp:spPr>
        <a:xfrm>
          <a:off x="0" y="2900183"/>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222809-3D57-480B-AD9C-FF5BB9234CE3}">
      <dsp:nvSpPr>
        <dsp:cNvPr id="0" name=""/>
        <dsp:cNvSpPr/>
      </dsp:nvSpPr>
      <dsp:spPr>
        <a:xfrm>
          <a:off x="0" y="2900183"/>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Encuesta Anual del Programa </a:t>
          </a:r>
          <a:r>
            <a:rPr lang="es-MX" sz="2300" b="1" kern="1200" dirty="0" err="1"/>
            <a:t>deTítulo</a:t>
          </a:r>
          <a:r>
            <a:rPr lang="es-MX" sz="2300" b="1" kern="1200" dirty="0"/>
            <a:t> I</a:t>
          </a:r>
          <a:endParaRPr lang="en-US" sz="2300" b="1" kern="1200" dirty="0"/>
        </a:p>
      </dsp:txBody>
      <dsp:txXfrm>
        <a:off x="0" y="2900183"/>
        <a:ext cx="5181600" cy="724514"/>
      </dsp:txXfrm>
    </dsp:sp>
    <dsp:sp modelId="{47FA2C57-A74E-4894-81FA-390BD2FEB529}">
      <dsp:nvSpPr>
        <dsp:cNvPr id="0" name=""/>
        <dsp:cNvSpPr/>
      </dsp:nvSpPr>
      <dsp:spPr>
        <a:xfrm>
          <a:off x="0" y="3624698"/>
          <a:ext cx="5181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116892-A7FC-49F9-AD31-70EE0B1E20A8}">
      <dsp:nvSpPr>
        <dsp:cNvPr id="0" name=""/>
        <dsp:cNvSpPr/>
      </dsp:nvSpPr>
      <dsp:spPr>
        <a:xfrm>
          <a:off x="0" y="3624698"/>
          <a:ext cx="5181600" cy="7245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s-MX" sz="2300" b="1" kern="1200" dirty="0"/>
            <a:t>Comunicación Oportuna a los Padres</a:t>
          </a:r>
          <a:endParaRPr lang="en-US" sz="2300" b="1" kern="1200" dirty="0"/>
        </a:p>
      </dsp:txBody>
      <dsp:txXfrm>
        <a:off x="0" y="3624698"/>
        <a:ext cx="5181600" cy="724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7D783D-FA90-4C4B-B7FE-3CF48BD7290C}">
      <dsp:nvSpPr>
        <dsp:cNvPr id="0" name=""/>
        <dsp:cNvSpPr/>
      </dsp:nvSpPr>
      <dsp:spPr>
        <a:xfrm>
          <a:off x="0" y="1126726"/>
          <a:ext cx="5181600" cy="2072640"/>
        </a:xfrm>
        <a:prstGeom prst="homePlat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85344" rIns="42672" bIns="85344" numCol="1" spcCol="1270" anchor="ctr" anchorCtr="0">
          <a:noAutofit/>
        </a:bodyPr>
        <a:lstStyle/>
        <a:p>
          <a:pPr marL="0" lvl="0" indent="0" algn="l" defTabSz="1422400">
            <a:lnSpc>
              <a:spcPct val="90000"/>
            </a:lnSpc>
            <a:spcBef>
              <a:spcPct val="0"/>
            </a:spcBef>
            <a:spcAft>
              <a:spcPct val="35000"/>
            </a:spcAft>
            <a:buNone/>
          </a:pPr>
          <a:r>
            <a:rPr lang="en-US" sz="3200" b="0" i="0" kern="1200">
              <a:solidFill>
                <a:schemeClr val="bg1"/>
              </a:solidFill>
              <a:latin typeface="+mn-lt"/>
              <a:cs typeface="Futura Medium" panose="020B0602020204020303"/>
            </a:rPr>
            <a:t>Schoolwide Basis - Funds used to serve all students in order to increase academic achievement.</a:t>
          </a:r>
        </a:p>
      </dsp:txBody>
      <dsp:txXfrm>
        <a:off x="0" y="1126726"/>
        <a:ext cx="4663440" cy="2072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249E2-ACF3-4586-A26E-A0DC542236F7}">
      <dsp:nvSpPr>
        <dsp:cNvPr id="0" name=""/>
        <dsp:cNvSpPr/>
      </dsp:nvSpPr>
      <dsp:spPr>
        <a:xfrm>
          <a:off x="0" y="1103286"/>
          <a:ext cx="5361915" cy="2144766"/>
        </a:xfrm>
        <a:prstGeom prst="homePlat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354" tIns="82677" rIns="41339" bIns="82677" numCol="1" spcCol="1270" anchor="ctr" anchorCtr="0">
          <a:noAutofit/>
        </a:bodyPr>
        <a:lstStyle/>
        <a:p>
          <a:pPr marL="0" lvl="0" indent="0" algn="l" defTabSz="1377950">
            <a:lnSpc>
              <a:spcPct val="90000"/>
            </a:lnSpc>
            <a:spcBef>
              <a:spcPct val="0"/>
            </a:spcBef>
            <a:spcAft>
              <a:spcPct val="35000"/>
            </a:spcAft>
            <a:buNone/>
          </a:pPr>
          <a:r>
            <a:rPr lang="es-MX" sz="3100" b="0" i="0" kern="1200" dirty="0">
              <a:solidFill>
                <a:schemeClr val="bg1"/>
              </a:solidFill>
            </a:rPr>
            <a:t>Base de toda la Escuela​ - Los fondos solían servir a todos los estudiantes para poder incrementar los logros</a:t>
          </a:r>
          <a:endParaRPr lang="en-US" sz="3100" kern="1200" dirty="0">
            <a:solidFill>
              <a:schemeClr val="bg1"/>
            </a:solidFill>
          </a:endParaRPr>
        </a:p>
      </dsp:txBody>
      <dsp:txXfrm>
        <a:off x="0" y="1103286"/>
        <a:ext cx="4825724" cy="21447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762C2A-3A79-41FB-B2E8-7576A05378E5}">
      <dsp:nvSpPr>
        <dsp:cNvPr id="0" name=""/>
        <dsp:cNvSpPr/>
      </dsp:nvSpPr>
      <dsp:spPr>
        <a:xfrm>
          <a:off x="0" y="0"/>
          <a:ext cx="5181600" cy="3108960"/>
        </a:xfrm>
        <a:prstGeom prst="roundRect">
          <a:avLst>
            <a:gd name="adj" fmla="val 10000"/>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rtl="0">
            <a:lnSpc>
              <a:spcPct val="90000"/>
            </a:lnSpc>
            <a:spcBef>
              <a:spcPct val="0"/>
            </a:spcBef>
            <a:spcAft>
              <a:spcPct val="35000"/>
            </a:spcAft>
            <a:buNone/>
          </a:pPr>
          <a:r>
            <a:rPr lang="en-US" sz="2100" b="1" i="0" kern="1200">
              <a:solidFill>
                <a:schemeClr val="tx1"/>
              </a:solidFill>
              <a:latin typeface="+mn-lt"/>
              <a:cs typeface="Futura Medium" panose="020B0602020204020303" pitchFamily="34" charset="-79"/>
            </a:rPr>
            <a:t>Amount of Title I funds available for this year</a:t>
          </a:r>
        </a:p>
        <a:p>
          <a:pPr marL="171450" lvl="1"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$237,314.00</a:t>
          </a:r>
        </a:p>
        <a:p>
          <a:pPr marL="171450" lvl="1" indent="-171450" algn="l" defTabSz="711200" rtl="0">
            <a:lnSpc>
              <a:spcPct val="90000"/>
            </a:lnSpc>
            <a:spcBef>
              <a:spcPct val="0"/>
            </a:spcBef>
            <a:spcAft>
              <a:spcPct val="15000"/>
            </a:spcAft>
            <a:buChar char="•"/>
          </a:pPr>
          <a:endParaRPr lang="en-US" sz="1600" b="1" i="0" kern="1200" dirty="0">
            <a:solidFill>
              <a:schemeClr val="tx1"/>
            </a:solidFill>
            <a:latin typeface="+mn-lt"/>
            <a:cs typeface="Futura Medium" panose="020B0602020204020303" pitchFamily="34" charset="-79"/>
          </a:endParaRPr>
        </a:p>
        <a:p>
          <a:pPr marL="171450" lvl="1" indent="-171450" algn="l" defTabSz="711200" rtl="0">
            <a:lnSpc>
              <a:spcPct val="90000"/>
            </a:lnSpc>
            <a:spcBef>
              <a:spcPct val="0"/>
            </a:spcBef>
            <a:spcAft>
              <a:spcPct val="15000"/>
            </a:spcAft>
            <a:buChar char="•"/>
          </a:pPr>
          <a:r>
            <a:rPr lang="en-US" sz="1600" b="1" i="0" kern="1200">
              <a:solidFill>
                <a:schemeClr val="tx1"/>
              </a:solidFill>
              <a:latin typeface="+mn-lt"/>
              <a:cs typeface="Futura Medium" panose="020B0602020204020303" pitchFamily="34" charset="-79"/>
            </a:rPr>
            <a:t>Title I budget consists of:</a:t>
          </a:r>
        </a:p>
        <a:p>
          <a:pPr marL="342900" lvl="2"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Substitute teachers</a:t>
          </a:r>
        </a:p>
        <a:p>
          <a:pPr marL="342900" lvl="2"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Extra staff</a:t>
          </a:r>
        </a:p>
        <a:p>
          <a:pPr marL="342900" lvl="2"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FACE Liaison</a:t>
          </a:r>
        </a:p>
        <a:p>
          <a:pPr marL="342900" lvl="2"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Technology</a:t>
          </a:r>
        </a:p>
        <a:p>
          <a:pPr marL="342900" lvl="2" indent="-171450" algn="l" defTabSz="711200" rtl="0">
            <a:lnSpc>
              <a:spcPct val="90000"/>
            </a:lnSpc>
            <a:spcBef>
              <a:spcPct val="0"/>
            </a:spcBef>
            <a:spcAft>
              <a:spcPct val="15000"/>
            </a:spcAft>
            <a:buChar char="•"/>
          </a:pPr>
          <a:r>
            <a:rPr lang="en-US" sz="1600" b="1" i="0" kern="1200" dirty="0">
              <a:solidFill>
                <a:schemeClr val="tx1"/>
              </a:solidFill>
              <a:latin typeface="+mn-lt"/>
              <a:cs typeface="Futura Medium" panose="020B0602020204020303" pitchFamily="34" charset="-79"/>
            </a:rPr>
            <a:t>Classroom supplies</a:t>
          </a:r>
        </a:p>
      </dsp:txBody>
      <dsp:txXfrm>
        <a:off x="91058" y="91058"/>
        <a:ext cx="4999484" cy="2926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9001B-98CB-4C48-ACF2-4A3EA5F97FC7}">
      <dsp:nvSpPr>
        <dsp:cNvPr id="0" name=""/>
        <dsp:cNvSpPr/>
      </dsp:nvSpPr>
      <dsp:spPr>
        <a:xfrm>
          <a:off x="0" y="539703"/>
          <a:ext cx="5181600" cy="310896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s-MX" sz="2100" b="1" i="0" kern="1200"/>
            <a:t>Cantidad de fondos disponibles para este año</a:t>
          </a:r>
          <a:endParaRPr lang="en-US" sz="2100" b="1" kern="1200"/>
        </a:p>
        <a:p>
          <a:pPr marL="171450" lvl="1" indent="-171450" algn="l" defTabSz="711200">
            <a:lnSpc>
              <a:spcPct val="90000"/>
            </a:lnSpc>
            <a:spcBef>
              <a:spcPct val="0"/>
            </a:spcBef>
            <a:spcAft>
              <a:spcPct val="15000"/>
            </a:spcAft>
            <a:buChar char="•"/>
          </a:pPr>
          <a:r>
            <a:rPr lang="en-US" sz="1600" b="1" i="0" kern="1200" dirty="0"/>
            <a:t>$237,314.00</a:t>
          </a:r>
          <a:endParaRPr lang="en-US" sz="1600" b="1" kern="1200" dirty="0"/>
        </a:p>
        <a:p>
          <a:pPr marL="171450" lvl="1" indent="-171450" algn="l" defTabSz="711200">
            <a:lnSpc>
              <a:spcPct val="90000"/>
            </a:lnSpc>
            <a:spcBef>
              <a:spcPct val="0"/>
            </a:spcBef>
            <a:spcAft>
              <a:spcPct val="15000"/>
            </a:spcAft>
            <a:buChar char="•"/>
          </a:pPr>
          <a:endParaRPr lang="en-US" sz="1600" b="1" i="0" kern="1200" dirty="0"/>
        </a:p>
        <a:p>
          <a:pPr marL="171450" lvl="1" indent="-171450" algn="l" defTabSz="711200">
            <a:lnSpc>
              <a:spcPct val="90000"/>
            </a:lnSpc>
            <a:spcBef>
              <a:spcPct val="0"/>
            </a:spcBef>
            <a:spcAft>
              <a:spcPct val="15000"/>
            </a:spcAft>
            <a:buChar char="•"/>
          </a:pPr>
          <a:r>
            <a:rPr lang="es-MX" sz="1600" b="1" i="0" kern="1200"/>
            <a:t>Los fondos  del Titulo I consisten en:</a:t>
          </a:r>
          <a:r>
            <a:rPr lang="en-US" sz="1600" b="1" i="0" kern="1200"/>
            <a:t>​</a:t>
          </a:r>
          <a:endParaRPr lang="en-US" sz="1600" b="1" kern="1200"/>
        </a:p>
        <a:p>
          <a:pPr marL="171450" lvl="1" indent="-171450" algn="l" defTabSz="711200">
            <a:lnSpc>
              <a:spcPct val="90000"/>
            </a:lnSpc>
            <a:spcBef>
              <a:spcPct val="0"/>
            </a:spcBef>
            <a:spcAft>
              <a:spcPct val="15000"/>
            </a:spcAft>
            <a:buChar char="•"/>
          </a:pPr>
          <a:r>
            <a:rPr lang="en-US" sz="1600" b="1" i="0" kern="1200" dirty="0"/>
            <a:t>Maestros </a:t>
          </a:r>
          <a:r>
            <a:rPr lang="en-US" sz="1600" b="1" i="0" kern="1200" dirty="0" err="1"/>
            <a:t>sustitutos</a:t>
          </a:r>
          <a:endParaRPr lang="en-US" sz="1600" b="1" kern="1200" dirty="0"/>
        </a:p>
        <a:p>
          <a:pPr marL="171450" lvl="1" indent="-171450" algn="l" defTabSz="711200">
            <a:lnSpc>
              <a:spcPct val="90000"/>
            </a:lnSpc>
            <a:spcBef>
              <a:spcPct val="0"/>
            </a:spcBef>
            <a:spcAft>
              <a:spcPct val="15000"/>
            </a:spcAft>
            <a:buChar char="•"/>
          </a:pPr>
          <a:r>
            <a:rPr lang="en-US" sz="1600" b="1" i="0" kern="1200" dirty="0"/>
            <a:t>Personal adicional</a:t>
          </a:r>
        </a:p>
        <a:p>
          <a:pPr marL="171450" lvl="1" indent="-171450" algn="l" defTabSz="711200">
            <a:lnSpc>
              <a:spcPct val="90000"/>
            </a:lnSpc>
            <a:spcBef>
              <a:spcPct val="0"/>
            </a:spcBef>
            <a:spcAft>
              <a:spcPct val="15000"/>
            </a:spcAft>
            <a:buChar char="•"/>
          </a:pPr>
          <a:r>
            <a:rPr lang="en-US" sz="1600" b="1" i="0" kern="1200" dirty="0"/>
            <a:t>Personal de enlace y </a:t>
          </a:r>
          <a:r>
            <a:rPr lang="en-US" sz="1600" b="1" i="0" kern="1200" dirty="0" err="1"/>
            <a:t>participacion</a:t>
          </a:r>
          <a:r>
            <a:rPr lang="en-US" sz="1600" b="1" i="0" kern="1200" dirty="0"/>
            <a:t> familiar</a:t>
          </a:r>
        </a:p>
        <a:p>
          <a:pPr marL="171450" lvl="1" indent="-171450" algn="l" defTabSz="711200">
            <a:lnSpc>
              <a:spcPct val="90000"/>
            </a:lnSpc>
            <a:spcBef>
              <a:spcPct val="0"/>
            </a:spcBef>
            <a:spcAft>
              <a:spcPct val="15000"/>
            </a:spcAft>
            <a:buChar char="•"/>
          </a:pPr>
          <a:r>
            <a:rPr lang="en-US" sz="1600" b="1" i="0" kern="1200" dirty="0"/>
            <a:t>Tecnología</a:t>
          </a:r>
        </a:p>
        <a:p>
          <a:pPr marL="171450" lvl="1" indent="-171450" algn="l" defTabSz="711200">
            <a:lnSpc>
              <a:spcPct val="90000"/>
            </a:lnSpc>
            <a:spcBef>
              <a:spcPct val="0"/>
            </a:spcBef>
            <a:spcAft>
              <a:spcPct val="15000"/>
            </a:spcAft>
            <a:buChar char="•"/>
          </a:pPr>
          <a:r>
            <a:rPr lang="en-US" sz="1600" b="1" i="0" kern="1200" dirty="0"/>
            <a:t>Materiales para las </a:t>
          </a:r>
          <a:r>
            <a:rPr lang="en-US" sz="1600" b="1" i="0" kern="1200" dirty="0" err="1"/>
            <a:t>clases</a:t>
          </a:r>
          <a:endParaRPr lang="en-US" sz="1600" b="1" i="0" kern="1200" dirty="0"/>
        </a:p>
      </dsp:txBody>
      <dsp:txXfrm>
        <a:off x="91058" y="630761"/>
        <a:ext cx="4999484" cy="292684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F1EF14-FC9A-4BE3-9EB9-2C2D8E1FB34E}">
      <dsp:nvSpPr>
        <dsp:cNvPr id="0" name=""/>
        <dsp:cNvSpPr/>
      </dsp:nvSpPr>
      <dsp:spPr>
        <a:xfrm>
          <a:off x="0" y="9452"/>
          <a:ext cx="4898065" cy="917280"/>
        </a:xfrm>
        <a:prstGeom prst="roundRect">
          <a:avLst/>
        </a:prstGeom>
        <a:gradFill rotWithShape="0">
          <a:gsLst>
            <a:gs pos="0">
              <a:schemeClr val="accent5">
                <a:shade val="80000"/>
                <a:hueOff val="0"/>
                <a:satOff val="0"/>
                <a:lumOff val="0"/>
                <a:alphaOff val="0"/>
                <a:lumMod val="110000"/>
                <a:satMod val="105000"/>
                <a:tint val="67000"/>
              </a:schemeClr>
            </a:gs>
            <a:gs pos="50000">
              <a:schemeClr val="accent5">
                <a:shade val="80000"/>
                <a:hueOff val="0"/>
                <a:satOff val="0"/>
                <a:lumOff val="0"/>
                <a:alphaOff val="0"/>
                <a:lumMod val="105000"/>
                <a:satMod val="103000"/>
                <a:tint val="73000"/>
              </a:schemeClr>
            </a:gs>
            <a:gs pos="100000">
              <a:schemeClr val="accent5">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Individual report card on your child’s progress</a:t>
          </a:r>
        </a:p>
      </dsp:txBody>
      <dsp:txXfrm>
        <a:off x="44778" y="54230"/>
        <a:ext cx="4808509" cy="827724"/>
      </dsp:txXfrm>
    </dsp:sp>
    <dsp:sp modelId="{354E0164-422D-4FF3-AC3D-47CF7539A39B}">
      <dsp:nvSpPr>
        <dsp:cNvPr id="0" name=""/>
        <dsp:cNvSpPr/>
      </dsp:nvSpPr>
      <dsp:spPr>
        <a:xfrm>
          <a:off x="0" y="1067852"/>
          <a:ext cx="4898065" cy="917280"/>
        </a:xfrm>
        <a:prstGeom prst="roundRect">
          <a:avLst/>
        </a:prstGeom>
        <a:gradFill rotWithShape="0">
          <a:gsLst>
            <a:gs pos="0">
              <a:schemeClr val="accent5">
                <a:shade val="80000"/>
                <a:hueOff val="135632"/>
                <a:satOff val="2588"/>
                <a:lumOff val="11428"/>
                <a:alphaOff val="0"/>
                <a:lumMod val="110000"/>
                <a:satMod val="105000"/>
                <a:tint val="67000"/>
              </a:schemeClr>
            </a:gs>
            <a:gs pos="50000">
              <a:schemeClr val="accent5">
                <a:shade val="80000"/>
                <a:hueOff val="135632"/>
                <a:satOff val="2588"/>
                <a:lumOff val="11428"/>
                <a:alphaOff val="0"/>
                <a:lumMod val="105000"/>
                <a:satMod val="103000"/>
                <a:tint val="73000"/>
              </a:schemeClr>
            </a:gs>
            <a:gs pos="100000">
              <a:schemeClr val="accent5">
                <a:shade val="80000"/>
                <a:hueOff val="135632"/>
                <a:satOff val="2588"/>
                <a:lumOff val="114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Information on State and local assessments</a:t>
          </a:r>
        </a:p>
      </dsp:txBody>
      <dsp:txXfrm>
        <a:off x="44778" y="1112630"/>
        <a:ext cx="4808509" cy="827724"/>
      </dsp:txXfrm>
    </dsp:sp>
    <dsp:sp modelId="{69F5EBAC-CA1A-48EC-978C-358E4E371E67}">
      <dsp:nvSpPr>
        <dsp:cNvPr id="0" name=""/>
        <dsp:cNvSpPr/>
      </dsp:nvSpPr>
      <dsp:spPr>
        <a:xfrm>
          <a:off x="0" y="1985132"/>
          <a:ext cx="4898065"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Subject matter assessed</a:t>
          </a:r>
        </a:p>
        <a:p>
          <a:pPr marL="171450" lvl="1" indent="-171450" algn="l" defTabSz="800100" rtl="0">
            <a:lnSpc>
              <a:spcPct val="90000"/>
            </a:lnSpc>
            <a:spcBef>
              <a:spcPct val="0"/>
            </a:spcBef>
            <a:spcAft>
              <a:spcPct val="20000"/>
            </a:spcAft>
            <a:buChar char="•"/>
          </a:pPr>
          <a:r>
            <a:rPr lang="en-US" sz="1800" b="1" kern="1200"/>
            <a:t>Purpose of the assessment</a:t>
          </a:r>
        </a:p>
      </dsp:txBody>
      <dsp:txXfrm>
        <a:off x="0" y="1985132"/>
        <a:ext cx="4898065" cy="811440"/>
      </dsp:txXfrm>
    </dsp:sp>
    <dsp:sp modelId="{C92564D7-D35E-4349-95B9-58683CCF08C8}">
      <dsp:nvSpPr>
        <dsp:cNvPr id="0" name=""/>
        <dsp:cNvSpPr/>
      </dsp:nvSpPr>
      <dsp:spPr>
        <a:xfrm>
          <a:off x="0" y="2796572"/>
          <a:ext cx="4898065" cy="917280"/>
        </a:xfrm>
        <a:prstGeom prst="roundRect">
          <a:avLst/>
        </a:prstGeom>
        <a:gradFill rotWithShape="0">
          <a:gsLst>
            <a:gs pos="0">
              <a:schemeClr val="accent5">
                <a:shade val="80000"/>
                <a:hueOff val="271263"/>
                <a:satOff val="5175"/>
                <a:lumOff val="22855"/>
                <a:alphaOff val="0"/>
                <a:lumMod val="110000"/>
                <a:satMod val="105000"/>
                <a:tint val="67000"/>
              </a:schemeClr>
            </a:gs>
            <a:gs pos="50000">
              <a:schemeClr val="accent5">
                <a:shade val="80000"/>
                <a:hueOff val="271263"/>
                <a:satOff val="5175"/>
                <a:lumOff val="22855"/>
                <a:alphaOff val="0"/>
                <a:lumMod val="105000"/>
                <a:satMod val="103000"/>
                <a:tint val="73000"/>
              </a:schemeClr>
            </a:gs>
            <a:gs pos="100000">
              <a:schemeClr val="accent5">
                <a:shade val="80000"/>
                <a:hueOff val="271263"/>
                <a:satOff val="5175"/>
                <a:lumOff val="2285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b="1" kern="1200"/>
            <a:t>Right of parents to become involved in the school’s programs and how to do so</a:t>
          </a:r>
        </a:p>
      </dsp:txBody>
      <dsp:txXfrm>
        <a:off x="44778" y="2841350"/>
        <a:ext cx="4808509" cy="827724"/>
      </dsp:txXfrm>
    </dsp:sp>
    <dsp:sp modelId="{823E8812-84F5-4C2D-89BB-75B000D4D4A4}">
      <dsp:nvSpPr>
        <dsp:cNvPr id="0" name=""/>
        <dsp:cNvSpPr/>
      </dsp:nvSpPr>
      <dsp:spPr>
        <a:xfrm>
          <a:off x="0" y="3713852"/>
          <a:ext cx="4898065"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551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1" kern="1200"/>
            <a:t>Volunteering</a:t>
          </a:r>
        </a:p>
        <a:p>
          <a:pPr marL="171450" lvl="1" indent="-171450" algn="l" defTabSz="800100" rtl="0">
            <a:lnSpc>
              <a:spcPct val="90000"/>
            </a:lnSpc>
            <a:spcBef>
              <a:spcPct val="0"/>
            </a:spcBef>
            <a:spcAft>
              <a:spcPct val="20000"/>
            </a:spcAft>
            <a:buChar char="•"/>
          </a:pPr>
          <a:r>
            <a:rPr lang="en-US" sz="1800" b="1" kern="1200"/>
            <a:t>Flexible meetings</a:t>
          </a:r>
        </a:p>
        <a:p>
          <a:pPr marL="171450" lvl="1" indent="-171450" algn="l" defTabSz="800100" rtl="0">
            <a:lnSpc>
              <a:spcPct val="90000"/>
            </a:lnSpc>
            <a:spcBef>
              <a:spcPct val="0"/>
            </a:spcBef>
            <a:spcAft>
              <a:spcPct val="20000"/>
            </a:spcAft>
            <a:buChar char="•"/>
          </a:pPr>
          <a:r>
            <a:rPr lang="en-US" sz="1800" b="1" kern="1200"/>
            <a:t>Monthly meetings</a:t>
          </a:r>
        </a:p>
        <a:p>
          <a:pPr marL="171450" lvl="1" indent="-171450" algn="l" defTabSz="800100" rtl="0">
            <a:lnSpc>
              <a:spcPct val="90000"/>
            </a:lnSpc>
            <a:spcBef>
              <a:spcPct val="0"/>
            </a:spcBef>
            <a:spcAft>
              <a:spcPct val="20000"/>
            </a:spcAft>
            <a:buChar char="•"/>
          </a:pPr>
          <a:r>
            <a:rPr lang="en-US" sz="1800" b="1" kern="1200"/>
            <a:t>Other</a:t>
          </a:r>
        </a:p>
      </dsp:txBody>
      <dsp:txXfrm>
        <a:off x="0" y="3713852"/>
        <a:ext cx="4898065" cy="124251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CC131C-C4A7-48B3-97A2-E3898A8D94B1}">
      <dsp:nvSpPr>
        <dsp:cNvPr id="0" name=""/>
        <dsp:cNvSpPr/>
      </dsp:nvSpPr>
      <dsp:spPr>
        <a:xfrm>
          <a:off x="0" y="9139"/>
          <a:ext cx="5658370" cy="917280"/>
        </a:xfrm>
        <a:prstGeom prst="roundRect">
          <a:avLst/>
        </a:prstGeom>
        <a:gradFill rotWithShape="0">
          <a:gsLst>
            <a:gs pos="0">
              <a:schemeClr val="accent1">
                <a:alpha val="90000"/>
                <a:hueOff val="0"/>
                <a:satOff val="0"/>
                <a:lumOff val="0"/>
                <a:alphaOff val="0"/>
                <a:lumMod val="110000"/>
                <a:satMod val="105000"/>
                <a:tint val="67000"/>
              </a:schemeClr>
            </a:gs>
            <a:gs pos="50000">
              <a:schemeClr val="accent1">
                <a:alpha val="90000"/>
                <a:hueOff val="0"/>
                <a:satOff val="0"/>
                <a:lumOff val="0"/>
                <a:alphaOff val="0"/>
                <a:lumMod val="105000"/>
                <a:satMod val="103000"/>
                <a:tint val="73000"/>
              </a:schemeClr>
            </a:gs>
            <a:gs pos="100000">
              <a:schemeClr val="accent1">
                <a:alpha val="9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Boleta de calificaciones individual sobre el progreso de su hijo</a:t>
          </a:r>
          <a:endParaRPr lang="en-US" sz="2000" b="1" kern="1200"/>
        </a:p>
      </dsp:txBody>
      <dsp:txXfrm>
        <a:off x="44778" y="53917"/>
        <a:ext cx="5568814" cy="827724"/>
      </dsp:txXfrm>
    </dsp:sp>
    <dsp:sp modelId="{7E9FBC21-FF05-4CD2-B8E9-D209109D54A3}">
      <dsp:nvSpPr>
        <dsp:cNvPr id="0" name=""/>
        <dsp:cNvSpPr/>
      </dsp:nvSpPr>
      <dsp:spPr>
        <a:xfrm>
          <a:off x="0" y="1067539"/>
          <a:ext cx="5658370" cy="917280"/>
        </a:xfrm>
        <a:prstGeom prst="roundRect">
          <a:avLst/>
        </a:prstGeom>
        <a:gradFill rotWithShape="0">
          <a:gsLst>
            <a:gs pos="0">
              <a:schemeClr val="accent1">
                <a:alpha val="90000"/>
                <a:hueOff val="0"/>
                <a:satOff val="0"/>
                <a:lumOff val="0"/>
                <a:alphaOff val="-20000"/>
                <a:lumMod val="110000"/>
                <a:satMod val="105000"/>
                <a:tint val="67000"/>
              </a:schemeClr>
            </a:gs>
            <a:gs pos="50000">
              <a:schemeClr val="accent1">
                <a:alpha val="90000"/>
                <a:hueOff val="0"/>
                <a:satOff val="0"/>
                <a:lumOff val="0"/>
                <a:alphaOff val="-20000"/>
                <a:lumMod val="105000"/>
                <a:satMod val="103000"/>
                <a:tint val="73000"/>
              </a:schemeClr>
            </a:gs>
            <a:gs pos="100000">
              <a:schemeClr val="accent1">
                <a:alpha val="90000"/>
                <a:hueOff val="0"/>
                <a:satOff val="0"/>
                <a:lumOff val="0"/>
                <a:alphaOff val="-2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dirty="0"/>
            <a:t>Informaciones sobre evaluaciones Estatales y locales</a:t>
          </a:r>
          <a:endParaRPr lang="en-US" sz="2000" b="1" kern="1200" dirty="0"/>
        </a:p>
      </dsp:txBody>
      <dsp:txXfrm>
        <a:off x="44778" y="1112317"/>
        <a:ext cx="5568814" cy="827724"/>
      </dsp:txXfrm>
    </dsp:sp>
    <dsp:sp modelId="{558D660B-2590-480B-A1B1-8C712A77EBE0}">
      <dsp:nvSpPr>
        <dsp:cNvPr id="0" name=""/>
        <dsp:cNvSpPr/>
      </dsp:nvSpPr>
      <dsp:spPr>
        <a:xfrm>
          <a:off x="0" y="1984819"/>
          <a:ext cx="565837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s-MX" sz="1800" b="1" kern="1200"/>
            <a:t>Materia evaluada</a:t>
          </a:r>
          <a:endParaRPr lang="en-US" sz="1800" b="1" kern="1200"/>
        </a:p>
        <a:p>
          <a:pPr marL="171450" lvl="1" indent="-171450" algn="l" defTabSz="800100">
            <a:lnSpc>
              <a:spcPct val="90000"/>
            </a:lnSpc>
            <a:spcBef>
              <a:spcPct val="0"/>
            </a:spcBef>
            <a:spcAft>
              <a:spcPct val="20000"/>
            </a:spcAft>
            <a:buChar char="•"/>
          </a:pPr>
          <a:r>
            <a:rPr lang="es-MX" sz="1800" b="1" kern="1200"/>
            <a:t>El propósito de la evaluación</a:t>
          </a:r>
          <a:endParaRPr lang="en-US" sz="1800" b="1" kern="1200"/>
        </a:p>
      </dsp:txBody>
      <dsp:txXfrm>
        <a:off x="0" y="1984819"/>
        <a:ext cx="5658370" cy="811440"/>
      </dsp:txXfrm>
    </dsp:sp>
    <dsp:sp modelId="{B0EC61AF-0689-4238-B2CC-DF7E2F5DF8A2}">
      <dsp:nvSpPr>
        <dsp:cNvPr id="0" name=""/>
        <dsp:cNvSpPr/>
      </dsp:nvSpPr>
      <dsp:spPr>
        <a:xfrm>
          <a:off x="0" y="2796259"/>
          <a:ext cx="5658370" cy="917280"/>
        </a:xfrm>
        <a:prstGeom prst="roundRect">
          <a:avLst/>
        </a:prstGeom>
        <a:gradFill rotWithShape="0">
          <a:gsLst>
            <a:gs pos="0">
              <a:schemeClr val="accent1">
                <a:alpha val="90000"/>
                <a:hueOff val="0"/>
                <a:satOff val="0"/>
                <a:lumOff val="0"/>
                <a:alphaOff val="-40000"/>
                <a:lumMod val="110000"/>
                <a:satMod val="105000"/>
                <a:tint val="67000"/>
              </a:schemeClr>
            </a:gs>
            <a:gs pos="50000">
              <a:schemeClr val="accent1">
                <a:alpha val="90000"/>
                <a:hueOff val="0"/>
                <a:satOff val="0"/>
                <a:lumOff val="0"/>
                <a:alphaOff val="-40000"/>
                <a:lumMod val="105000"/>
                <a:satMod val="103000"/>
                <a:tint val="73000"/>
              </a:schemeClr>
            </a:gs>
            <a:gs pos="100000">
              <a:schemeClr val="accent1">
                <a:alpha val="90000"/>
                <a:hueOff val="0"/>
                <a:satOff val="0"/>
                <a:lumOff val="0"/>
                <a:alphaOff val="-4000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MX" sz="2000" b="1" kern="1200"/>
            <a:t>El derecho que tienen los padres de participar en los programas de la escuela y como hacerlo</a:t>
          </a:r>
          <a:endParaRPr lang="en-US" sz="2000" b="1" kern="1200"/>
        </a:p>
      </dsp:txBody>
      <dsp:txXfrm>
        <a:off x="44778" y="2841037"/>
        <a:ext cx="5568814" cy="827724"/>
      </dsp:txXfrm>
    </dsp:sp>
    <dsp:sp modelId="{0389C703-BA10-44B0-92EC-19F6E5D56E67}">
      <dsp:nvSpPr>
        <dsp:cNvPr id="0" name=""/>
        <dsp:cNvSpPr/>
      </dsp:nvSpPr>
      <dsp:spPr>
        <a:xfrm>
          <a:off x="0" y="3713539"/>
          <a:ext cx="5658370" cy="12425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9653"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s-MX" sz="1800" b="1" kern="1200" dirty="0"/>
            <a:t>Ser voluntario</a:t>
          </a:r>
          <a:endParaRPr lang="en-US" sz="1800" b="1" kern="1200" dirty="0"/>
        </a:p>
        <a:p>
          <a:pPr marL="171450" lvl="1" indent="-171450" algn="l" defTabSz="800100">
            <a:lnSpc>
              <a:spcPct val="90000"/>
            </a:lnSpc>
            <a:spcBef>
              <a:spcPct val="0"/>
            </a:spcBef>
            <a:spcAft>
              <a:spcPct val="20000"/>
            </a:spcAft>
            <a:buChar char="•"/>
          </a:pPr>
          <a:r>
            <a:rPr lang="es-MX" sz="1800" b="1" kern="1200"/>
            <a:t>Juntas flexibles</a:t>
          </a:r>
          <a:endParaRPr lang="en-US" sz="1800" b="1" kern="1200"/>
        </a:p>
        <a:p>
          <a:pPr marL="171450" lvl="1" indent="-171450" algn="l" defTabSz="800100">
            <a:lnSpc>
              <a:spcPct val="90000"/>
            </a:lnSpc>
            <a:spcBef>
              <a:spcPct val="0"/>
            </a:spcBef>
            <a:spcAft>
              <a:spcPct val="20000"/>
            </a:spcAft>
            <a:buChar char="•"/>
          </a:pPr>
          <a:r>
            <a:rPr lang="es-MX" sz="1800" b="1" kern="1200"/>
            <a:t>Juntas mensuales</a:t>
          </a:r>
          <a:endParaRPr lang="en-US" sz="1800" b="1" kern="1200"/>
        </a:p>
        <a:p>
          <a:pPr marL="171450" lvl="1" indent="-171450" algn="l" defTabSz="800100">
            <a:lnSpc>
              <a:spcPct val="90000"/>
            </a:lnSpc>
            <a:spcBef>
              <a:spcPct val="0"/>
            </a:spcBef>
            <a:spcAft>
              <a:spcPct val="20000"/>
            </a:spcAft>
            <a:buChar char="•"/>
          </a:pPr>
          <a:r>
            <a:rPr lang="es-MX" sz="1800" b="1" kern="1200"/>
            <a:t>Otro</a:t>
          </a:r>
          <a:endParaRPr lang="en-US" sz="1800" b="1" kern="1200"/>
        </a:p>
      </dsp:txBody>
      <dsp:txXfrm>
        <a:off x="0" y="3713539"/>
        <a:ext cx="5658370" cy="124251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69BCC-BEC5-434C-A960-A162CD9D5F50}"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9F454-200A-6F45-97AD-B7DE922F9EAC}" type="slidenum">
              <a:rPr lang="en-US" smtClean="0"/>
              <a:t>‹#›</a:t>
            </a:fld>
            <a:endParaRPr lang="en-US"/>
          </a:p>
        </p:txBody>
      </p:sp>
    </p:spTree>
    <p:extLst>
      <p:ext uri="{BB962C8B-B14F-4D97-AF65-F5344CB8AC3E}">
        <p14:creationId xmlns:p14="http://schemas.microsoft.com/office/powerpoint/2010/main" val="245820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purpose of Title I is to ensure ALL children have a fair, equitable and significant opportunity for a high-quality education and read, at a minimum, proficiency on state standards and assessments</a:t>
            </a:r>
          </a:p>
        </p:txBody>
      </p:sp>
      <p:sp>
        <p:nvSpPr>
          <p:cNvPr id="4" name="Slide Number Placeholder 3"/>
          <p:cNvSpPr>
            <a:spLocks noGrp="1"/>
          </p:cNvSpPr>
          <p:nvPr>
            <p:ph type="sldNum" sz="quarter" idx="5"/>
          </p:nvPr>
        </p:nvSpPr>
        <p:spPr/>
        <p:txBody>
          <a:bodyPr/>
          <a:lstStyle/>
          <a:p>
            <a:fld id="{CE29F454-200A-6F45-97AD-B7DE922F9EAC}" type="slidenum">
              <a:rPr lang="en-US" smtClean="0"/>
              <a:t>2</a:t>
            </a:fld>
            <a:endParaRPr lang="en-US"/>
          </a:p>
        </p:txBody>
      </p:sp>
    </p:spTree>
    <p:extLst>
      <p:ext uri="{BB962C8B-B14F-4D97-AF65-F5344CB8AC3E}">
        <p14:creationId xmlns:p14="http://schemas.microsoft.com/office/powerpoint/2010/main" val="1354610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Title I schools must hold an Annual Title I meeting letting families know of their school’s participation in and explain the requirements of Title I, that there is a parent and family engagement policy, and that families have a right to be involved in the school.  Teachers must meet state certification and licensure requirements. Parents can ask for information on policies regarding student participation in assessments. Teachers will provide information about the high-quality curriculum and the types of academic assistance provided at the school. </a:t>
            </a:r>
          </a:p>
        </p:txBody>
      </p:sp>
      <p:sp>
        <p:nvSpPr>
          <p:cNvPr id="4" name="Slide Number Placeholder 3"/>
          <p:cNvSpPr>
            <a:spLocks noGrp="1"/>
          </p:cNvSpPr>
          <p:nvPr>
            <p:ph type="sldNum" sz="quarter" idx="5"/>
          </p:nvPr>
        </p:nvSpPr>
        <p:spPr/>
        <p:txBody>
          <a:bodyPr/>
          <a:lstStyle/>
          <a:p>
            <a:fld id="{CE29F454-200A-6F45-97AD-B7DE922F9EAC}" type="slidenum">
              <a:rPr lang="en-US" smtClean="0"/>
              <a:t>3</a:t>
            </a:fld>
            <a:endParaRPr lang="en-US"/>
          </a:p>
        </p:txBody>
      </p:sp>
    </p:spTree>
    <p:extLst>
      <p:ext uri="{BB962C8B-B14F-4D97-AF65-F5344CB8AC3E}">
        <p14:creationId xmlns:p14="http://schemas.microsoft.com/office/powerpoint/2010/main" val="118873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a:t>
            </a:r>
            <a:r>
              <a:rPr lang="en-US" baseline="0"/>
              <a:t> be a “schoolwide” school the school must have a free/reduced lunch count of at least 40%, collect and analyze data that affects student achievement, and must develop a comprehensive site plan (School Performance Plan) and annually review its effectiveness. </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4</a:t>
            </a:fld>
            <a:endParaRPr lang="en-US"/>
          </a:p>
        </p:txBody>
      </p:sp>
    </p:spTree>
    <p:extLst>
      <p:ext uri="{BB962C8B-B14F-4D97-AF65-F5344CB8AC3E}">
        <p14:creationId xmlns:p14="http://schemas.microsoft.com/office/powerpoint/2010/main" val="3145924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pPr eaLnBrk="1" hangingPunct="1">
              <a:spcBef>
                <a:spcPct val="0"/>
              </a:spcBef>
            </a:pPr>
            <a:r>
              <a:rPr lang="en-US"/>
              <a:t>Tailor</a:t>
            </a:r>
            <a:r>
              <a:rPr lang="en-US" baseline="0"/>
              <a:t> this to your school. Can also show parents how to get to School Performance Plan Budget page. </a:t>
            </a:r>
            <a:endParaRPr lang="en-US"/>
          </a:p>
        </p:txBody>
      </p:sp>
      <p:sp>
        <p:nvSpPr>
          <p:cNvPr id="34820" name="Slide Number Placeholder 3"/>
          <p:cNvSpPr>
            <a:spLocks noGrp="1"/>
          </p:cNvSpPr>
          <p:nvPr>
            <p:ph type="sldNum" sz="quarter" idx="5"/>
          </p:nvPr>
        </p:nvSpPr>
        <p:spPr bwMode="auto">
          <a:noFill/>
          <a:ln>
            <a:miter lim="800000"/>
            <a:headEnd/>
            <a:tailEnd/>
          </a:ln>
        </p:spPr>
        <p:txBody>
          <a:bodyPr/>
          <a:lstStyle/>
          <a:p>
            <a:fld id="{0F7A61A0-90AB-4283-9BBD-B77AAE1F6DE1}" type="slidenum">
              <a:rPr lang="en-US" smtClean="0">
                <a:latin typeface="Chalkboard"/>
                <a:ea typeface="ヒラギノ角ゴ ProN W3"/>
                <a:cs typeface="ヒラギノ角ゴ ProN W3"/>
                <a:sym typeface="Chalkboard"/>
              </a:rPr>
              <a:pPr/>
              <a:t>5</a:t>
            </a:fld>
            <a:endParaRPr lang="en-US">
              <a:latin typeface="Chalkboard"/>
              <a:ea typeface="ヒラギノ角ゴ ProN W3"/>
              <a:cs typeface="ヒラギノ角ゴ ProN W3"/>
              <a:sym typeface="Chalkboard"/>
            </a:endParaRPr>
          </a:p>
        </p:txBody>
      </p:sp>
    </p:spTree>
    <p:extLst>
      <p:ext uri="{BB962C8B-B14F-4D97-AF65-F5344CB8AC3E}">
        <p14:creationId xmlns:p14="http://schemas.microsoft.com/office/powerpoint/2010/main" val="3529371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Parents and families are invited to participate in the development and revision of the parent and family engagement policy. The policy will be available on the website before October 1 and will be revised in May for the following year.</a:t>
            </a:r>
          </a:p>
        </p:txBody>
      </p:sp>
      <p:sp>
        <p:nvSpPr>
          <p:cNvPr id="4" name="Slide Number Placeholder 3"/>
          <p:cNvSpPr>
            <a:spLocks noGrp="1"/>
          </p:cNvSpPr>
          <p:nvPr>
            <p:ph type="sldNum" sz="quarter" idx="5"/>
          </p:nvPr>
        </p:nvSpPr>
        <p:spPr/>
        <p:txBody>
          <a:bodyPr/>
          <a:lstStyle/>
          <a:p>
            <a:fld id="{CE29F454-200A-6F45-97AD-B7DE922F9EAC}" type="slidenum">
              <a:rPr lang="en-US" smtClean="0"/>
              <a:t>6</a:t>
            </a:fld>
            <a:endParaRPr lang="en-US"/>
          </a:p>
        </p:txBody>
      </p:sp>
    </p:spTree>
    <p:extLst>
      <p:ext uri="{BB962C8B-B14F-4D97-AF65-F5344CB8AC3E}">
        <p14:creationId xmlns:p14="http://schemas.microsoft.com/office/powerpoint/2010/main" val="3932004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Besides</a:t>
            </a:r>
            <a:r>
              <a:rPr lang="en-US" baseline="0"/>
              <a:t> the information provided in the previous slides, parents can request information on any of these items and the school has to provide it in a timely manner. Report cards quarterly. Information on State and Local Assessments – parents can request more information on state and local assessments, i.e., practice tests, MAP, Brigrance, ACT, etc. What the participation policy is…</a:t>
            </a:r>
            <a:endParaRPr lang="en-US"/>
          </a:p>
        </p:txBody>
      </p:sp>
      <p:sp>
        <p:nvSpPr>
          <p:cNvPr id="4" name="Slide Number Placeholder 3"/>
          <p:cNvSpPr>
            <a:spLocks noGrp="1"/>
          </p:cNvSpPr>
          <p:nvPr>
            <p:ph type="sldNum" sz="quarter" idx="10"/>
          </p:nvPr>
        </p:nvSpPr>
        <p:spPr/>
        <p:txBody>
          <a:bodyPr/>
          <a:lstStyle/>
          <a:p>
            <a:pPr>
              <a:defRPr/>
            </a:pPr>
            <a:fld id="{8BA8188E-97A2-46E7-8C6D-96CEF74BA691}" type="slidenum">
              <a:rPr lang="en-US" smtClean="0"/>
              <a:pPr>
                <a:defRPr/>
              </a:pPr>
              <a:t>7</a:t>
            </a:fld>
            <a:endParaRPr lang="en-US"/>
          </a:p>
        </p:txBody>
      </p:sp>
    </p:spTree>
    <p:extLst>
      <p:ext uri="{BB962C8B-B14F-4D97-AF65-F5344CB8AC3E}">
        <p14:creationId xmlns:p14="http://schemas.microsoft.com/office/powerpoint/2010/main" val="1104931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Families will be receiving a letter similar to this in English and Spanish. Please contact the school or district if you would like more information. </a:t>
            </a:r>
          </a:p>
        </p:txBody>
      </p:sp>
      <p:sp>
        <p:nvSpPr>
          <p:cNvPr id="4" name="Slide Number Placeholder 3"/>
          <p:cNvSpPr>
            <a:spLocks noGrp="1"/>
          </p:cNvSpPr>
          <p:nvPr>
            <p:ph type="sldNum" sz="quarter" idx="5"/>
          </p:nvPr>
        </p:nvSpPr>
        <p:spPr/>
        <p:txBody>
          <a:bodyPr/>
          <a:lstStyle/>
          <a:p>
            <a:pPr>
              <a:defRPr/>
            </a:pPr>
            <a:fld id="{8BA8188E-97A2-46E7-8C6D-96CEF74BA691}" type="slidenum">
              <a:rPr lang="en-US" smtClean="0"/>
              <a:pPr>
                <a:defRPr/>
              </a:pPr>
              <a:t>8</a:t>
            </a:fld>
            <a:endParaRPr lang="en-US"/>
          </a:p>
        </p:txBody>
      </p:sp>
    </p:spTree>
    <p:extLst>
      <p:ext uri="{BB962C8B-B14F-4D97-AF65-F5344CB8AC3E}">
        <p14:creationId xmlns:p14="http://schemas.microsoft.com/office/powerpoint/2010/main" val="2343431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4CFB-12BA-35A2-AD6A-E637251194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CB87F8-6E81-B074-1115-7AA2EAFBC0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D00F3F-9CBF-4381-179B-CA289159BE0C}"/>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6BBEAF73-F6D0-7F94-8C9B-DAAC96752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278CC-6733-9363-891C-842ABF02190F}"/>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59113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6FBDC-E0B1-09C3-F01E-D00AC4E7C8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839E6F-15A7-783A-7548-0293F533E9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FBD23-2344-1819-5FBB-48F71BF8A52F}"/>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DAA348CA-C788-878E-AE61-79C336FA5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A70C9-3B07-6D8B-6781-75F52AD88927}"/>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783895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E47995-797D-C5F4-6935-C07AA484896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1A4EFE9-672E-0215-6DE4-3D09F41D2A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99873-52C0-8772-0596-7292C3F9863F}"/>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A06E2CEF-300A-B627-2D85-5B095E832C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6B0EC-21EA-1B6F-7CB1-2F34E738E182}"/>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716538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EF04B-16AD-E54A-2789-6B9E5969E7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533A71-4361-A216-7E7E-D451EC3FF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14CD5-45DB-6335-AA56-9052F95D9DC9}"/>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E10E68F6-2C2E-8257-8978-7E243E337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0A3E7-2330-2AAD-041D-69B9293CF1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1707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05633-8C5A-8BBE-9921-DEC550516D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B72290-8DE0-14F8-9A4B-AC68D8951F0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EBFD-4C34-1444-B7B7-44180104F2D7}"/>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4A20AED8-145B-89A7-4F10-41DA429CD4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6D05C-CBCA-8A61-96EC-410987E3B110}"/>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94835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1EAF-6EC9-9B94-213C-7CBC62D4C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EDB1D8-56CB-B173-26B5-47736EC0BB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EE7B5A-A256-8D99-F9A9-90C367DE2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1EAEC5-EAAE-7ADF-A771-C0EA0897779C}"/>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6" name="Footer Placeholder 5">
            <a:extLst>
              <a:ext uri="{FF2B5EF4-FFF2-40B4-BE49-F238E27FC236}">
                <a16:creationId xmlns:a16="http://schemas.microsoft.com/office/drawing/2014/main" id="{FDF8C708-1DFD-9EFF-0E0E-E0006B9248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52AEA6-22EC-A5D1-152E-9A44D8B43449}"/>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693563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A47B2-2497-2E9B-F81F-E6C3208712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D99330-BF12-4CDB-BEEE-38B4A6B135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D0E96B3-E392-1B12-EB5F-D4FF3229B3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3E1045-54F5-1BF1-73F9-4C4E2F1CB6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533174-7B34-A9E1-88AE-D0AEEF90DA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3896ED-2B1D-B7DE-98B1-BF1AE5581919}"/>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8" name="Footer Placeholder 7">
            <a:extLst>
              <a:ext uri="{FF2B5EF4-FFF2-40B4-BE49-F238E27FC236}">
                <a16:creationId xmlns:a16="http://schemas.microsoft.com/office/drawing/2014/main" id="{90B52642-FE1A-8D57-8DBC-C9C4C32DD7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ECC9FD-2A10-9AFE-7324-F4E97910E93D}"/>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342479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CEC2-9256-EBA9-91D9-C247FFE3D2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EC34F2-0F5D-FD0F-D12C-8419F2125540}"/>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4" name="Footer Placeholder 3">
            <a:extLst>
              <a:ext uri="{FF2B5EF4-FFF2-40B4-BE49-F238E27FC236}">
                <a16:creationId xmlns:a16="http://schemas.microsoft.com/office/drawing/2014/main" id="{ED2E27FC-6A91-741B-5923-C772CCB5A9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73E9218-B3BD-E003-11C3-6C1D8886EFF6}"/>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2257107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A0519-4BA3-F249-8018-12A0BBAB7AEB}"/>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3" name="Footer Placeholder 2">
            <a:extLst>
              <a:ext uri="{FF2B5EF4-FFF2-40B4-BE49-F238E27FC236}">
                <a16:creationId xmlns:a16="http://schemas.microsoft.com/office/drawing/2014/main" id="{A59BD0E1-3668-44EA-7275-F524F6EEE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79F45E-79EB-87D8-EA43-F76F9AD11C84}"/>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653257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132B-E0EC-1BF9-D465-CDE24E57AC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28D4F3-CD70-923E-ED23-E64E78C2F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FB8F1A-9556-779F-4E6F-38B0BA4E8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1A1802-0FC0-BF95-B824-6D4411929EFC}"/>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6" name="Footer Placeholder 5">
            <a:extLst>
              <a:ext uri="{FF2B5EF4-FFF2-40B4-BE49-F238E27FC236}">
                <a16:creationId xmlns:a16="http://schemas.microsoft.com/office/drawing/2014/main" id="{BDB07307-0837-0451-9495-7B98CD56B3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53C18-0F82-3E89-D1C7-BD3C8F7D2778}"/>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1004474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1FC67-A762-41A4-B246-A6CB33B04D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B0C53-A24B-F582-4CDA-24D98907EC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4C4C94-17BA-97A4-601D-A07E0D879A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F0E0B3-E84A-F02C-AE62-83598C6FE5A3}"/>
              </a:ext>
            </a:extLst>
          </p:cNvPr>
          <p:cNvSpPr>
            <a:spLocks noGrp="1"/>
          </p:cNvSpPr>
          <p:nvPr>
            <p:ph type="dt" sz="half" idx="10"/>
          </p:nvPr>
        </p:nvSpPr>
        <p:spPr/>
        <p:txBody>
          <a:bodyPr/>
          <a:lstStyle/>
          <a:p>
            <a:fld id="{DC345E32-4B02-F243-B43B-18B6B05C3DB8}" type="datetimeFigureOut">
              <a:rPr lang="en-US" smtClean="0"/>
              <a:t>9/3/2024</a:t>
            </a:fld>
            <a:endParaRPr lang="en-US"/>
          </a:p>
        </p:txBody>
      </p:sp>
      <p:sp>
        <p:nvSpPr>
          <p:cNvPr id="6" name="Footer Placeholder 5">
            <a:extLst>
              <a:ext uri="{FF2B5EF4-FFF2-40B4-BE49-F238E27FC236}">
                <a16:creationId xmlns:a16="http://schemas.microsoft.com/office/drawing/2014/main" id="{12AFCDF2-EBF9-6433-88EF-BC4A6B6F6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03D51-103F-9CF8-EDC7-FA92B0C81DCC}"/>
              </a:ext>
            </a:extLst>
          </p:cNvPr>
          <p:cNvSpPr>
            <a:spLocks noGrp="1"/>
          </p:cNvSpPr>
          <p:nvPr>
            <p:ph type="sldNum" sz="quarter" idx="12"/>
          </p:nvPr>
        </p:nvSpPr>
        <p:spPr/>
        <p:txBody>
          <a:bodyPr/>
          <a:lstStyle/>
          <a:p>
            <a:fld id="{D998605E-0707-944F-AADE-BA4BA0C63A1A}" type="slidenum">
              <a:rPr lang="en-US" smtClean="0"/>
              <a:t>‹#›</a:t>
            </a:fld>
            <a:endParaRPr lang="en-US"/>
          </a:p>
        </p:txBody>
      </p:sp>
    </p:spTree>
    <p:extLst>
      <p:ext uri="{BB962C8B-B14F-4D97-AF65-F5344CB8AC3E}">
        <p14:creationId xmlns:p14="http://schemas.microsoft.com/office/powerpoint/2010/main" val="312316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38ACD9-BA75-CB07-E782-A07C19788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3FB403-B291-8B93-F47A-E5C34EF0E6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F7942D-8CC4-25D1-ADDC-FB812CA4D1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45E32-4B02-F243-B43B-18B6B05C3DB8}" type="datetimeFigureOut">
              <a:rPr lang="en-US" smtClean="0"/>
              <a:t>9/3/2024</a:t>
            </a:fld>
            <a:endParaRPr lang="en-US"/>
          </a:p>
        </p:txBody>
      </p:sp>
      <p:sp>
        <p:nvSpPr>
          <p:cNvPr id="5" name="Footer Placeholder 4">
            <a:extLst>
              <a:ext uri="{FF2B5EF4-FFF2-40B4-BE49-F238E27FC236}">
                <a16:creationId xmlns:a16="http://schemas.microsoft.com/office/drawing/2014/main" id="{583F0801-25C6-AE1E-E227-FB56BE678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42FC344-DAA5-4FBA-76CC-00707A84B7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8605E-0707-944F-AADE-BA4BA0C63A1A}" type="slidenum">
              <a:rPr lang="en-US" smtClean="0"/>
              <a:t>‹#›</a:t>
            </a:fld>
            <a:endParaRPr lang="en-US"/>
          </a:p>
        </p:txBody>
      </p:sp>
    </p:spTree>
    <p:extLst>
      <p:ext uri="{BB962C8B-B14F-4D97-AF65-F5344CB8AC3E}">
        <p14:creationId xmlns:p14="http://schemas.microsoft.com/office/powerpoint/2010/main" val="3638902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ight Triangle 24">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4555EA-7035-9F4C-182E-22CB1C6B97D3}"/>
              </a:ext>
            </a:extLst>
          </p:cNvPr>
          <p:cNvSpPr>
            <a:spLocks noGrp="1"/>
          </p:cNvSpPr>
          <p:nvPr>
            <p:ph type="ctrTitle"/>
          </p:nvPr>
        </p:nvSpPr>
        <p:spPr>
          <a:xfrm>
            <a:off x="1285241" y="1008994"/>
            <a:ext cx="9231410" cy="2530912"/>
          </a:xfrm>
        </p:spPr>
        <p:txBody>
          <a:bodyPr anchor="b">
            <a:normAutofit/>
          </a:bodyPr>
          <a:lstStyle/>
          <a:p>
            <a:pPr algn="l"/>
            <a:r>
              <a:rPr lang="en-US" sz="5400" b="1" dirty="0">
                <a:latin typeface="Futura"/>
                <a:cs typeface="Arial" panose="020B0604020202020204" pitchFamily="34" charset="0"/>
              </a:rPr>
              <a:t>Title I Annual Meeting</a:t>
            </a:r>
            <a:br>
              <a:rPr lang="en-US" sz="5400" b="1" dirty="0">
                <a:latin typeface="Futura"/>
                <a:cs typeface="Arial" panose="020B0604020202020204" pitchFamily="34" charset="0"/>
              </a:rPr>
            </a:br>
            <a:br>
              <a:rPr lang="en-US" sz="5400" b="1" dirty="0">
                <a:latin typeface="Futura"/>
                <a:cs typeface="Arial" panose="020B0604020202020204" pitchFamily="34" charset="0"/>
              </a:rPr>
            </a:br>
            <a:r>
              <a:rPr lang="en-US" sz="5400" b="1" dirty="0">
                <a:latin typeface="Futura"/>
                <a:cs typeface="Arial" panose="020B0604020202020204" pitchFamily="34" charset="0"/>
              </a:rPr>
              <a:t>Junta </a:t>
            </a:r>
            <a:r>
              <a:rPr lang="en-US" sz="5400" b="1">
                <a:latin typeface="Futura"/>
                <a:cs typeface="Arial" panose="020B0604020202020204" pitchFamily="34" charset="0"/>
              </a:rPr>
              <a:t>Anual</a:t>
            </a:r>
            <a:r>
              <a:rPr lang="en-US" sz="5400" b="1" dirty="0">
                <a:latin typeface="Futura"/>
                <a:cs typeface="Arial" panose="020B0604020202020204" pitchFamily="34" charset="0"/>
              </a:rPr>
              <a:t> de </a:t>
            </a:r>
            <a:r>
              <a:rPr lang="en-US" sz="5400" b="1" dirty="0" err="1">
                <a:latin typeface="Futura"/>
                <a:cs typeface="Arial" panose="020B0604020202020204" pitchFamily="34" charset="0"/>
              </a:rPr>
              <a:t>Título</a:t>
            </a:r>
            <a:r>
              <a:rPr lang="en-US" sz="5400" b="1" dirty="0">
                <a:latin typeface="Futura"/>
                <a:cs typeface="Arial" panose="020B0604020202020204" pitchFamily="34" charset="0"/>
              </a:rPr>
              <a:t> I​</a:t>
            </a:r>
          </a:p>
        </p:txBody>
      </p:sp>
      <p:sp>
        <p:nvSpPr>
          <p:cNvPr id="3" name="Subtitle 2">
            <a:extLst>
              <a:ext uri="{FF2B5EF4-FFF2-40B4-BE49-F238E27FC236}">
                <a16:creationId xmlns:a16="http://schemas.microsoft.com/office/drawing/2014/main" id="{22B1A853-47C6-8330-9EF4-49441A659469}"/>
              </a:ext>
            </a:extLst>
          </p:cNvPr>
          <p:cNvSpPr>
            <a:spLocks noGrp="1"/>
          </p:cNvSpPr>
          <p:nvPr>
            <p:ph type="subTitle" idx="1"/>
          </p:nvPr>
        </p:nvSpPr>
        <p:spPr>
          <a:xfrm>
            <a:off x="1285241" y="4010686"/>
            <a:ext cx="7132335" cy="1884786"/>
          </a:xfrm>
        </p:spPr>
        <p:txBody>
          <a:bodyPr anchor="t">
            <a:normAutofit fontScale="92500" lnSpcReduction="10000"/>
          </a:bodyPr>
          <a:lstStyle/>
          <a:p>
            <a:pPr algn="l"/>
            <a:r>
              <a:rPr lang="en-US" sz="2200" dirty="0">
                <a:latin typeface="Futura Medium" panose="020B0602020204020303" pitchFamily="34" charset="-79"/>
                <a:cs typeface="Futura Medium" panose="020B0602020204020303" pitchFamily="34" charset="-79"/>
              </a:rPr>
              <a:t>What Every Family Needs to Know!</a:t>
            </a:r>
          </a:p>
          <a:p>
            <a:pPr algn="l"/>
            <a:endParaRPr lang="es-ES" sz="2200" dirty="0">
              <a:latin typeface="Futura Medium" panose="020B0602020204020303" pitchFamily="34" charset="-79"/>
              <a:cs typeface="Futura Medium" panose="020B0602020204020303"/>
            </a:endParaRPr>
          </a:p>
          <a:p>
            <a:pPr algn="l"/>
            <a:r>
              <a:rPr lang="es-ES" sz="2200" dirty="0">
                <a:latin typeface="Calibri" panose="020F0502020204030204" pitchFamily="34" charset="0"/>
                <a:cs typeface="Futura Medium" panose="020B0602020204020303"/>
              </a:rPr>
              <a:t>¡</a:t>
            </a:r>
            <a:r>
              <a:rPr lang="es-ES" sz="2200" dirty="0">
                <a:latin typeface="Futura Medium" panose="020B0602020204020303" pitchFamily="34" charset="-79"/>
                <a:cs typeface="Futura Medium" panose="020B0602020204020303"/>
              </a:rPr>
              <a:t>Lo que cada familia debe saber!​</a:t>
            </a:r>
            <a:endParaRPr lang="en-US" sz="2200" dirty="0">
              <a:latin typeface="Futura Medium" panose="020B0602020204020303" pitchFamily="34" charset="-79"/>
              <a:cs typeface="Futura Medium" panose="020B0602020204020303"/>
            </a:endParaRPr>
          </a:p>
          <a:p>
            <a:pPr algn="l"/>
            <a:endParaRPr lang="en-US" sz="2200" dirty="0">
              <a:latin typeface="Futura Medium" panose="020B0602020204020303" pitchFamily="34" charset="-79"/>
              <a:cs typeface="Futura Medium" panose="020B0602020204020303" pitchFamily="34" charset="-79"/>
            </a:endParaRPr>
          </a:p>
          <a:p>
            <a:pPr algn="l"/>
            <a:r>
              <a:rPr lang="en-US" sz="2200" dirty="0">
                <a:latin typeface="Futura Medium" panose="020B0602020204020303" pitchFamily="34" charset="-79"/>
                <a:cs typeface="Futura Medium" panose="020B0602020204020303" pitchFamily="34" charset="-79"/>
              </a:rPr>
              <a:t>Date/</a:t>
            </a:r>
            <a:r>
              <a:rPr lang="en-US" sz="2200" dirty="0" err="1">
                <a:latin typeface="Futura Medium" panose="020B0602020204020303" pitchFamily="34" charset="-79"/>
                <a:cs typeface="Futura Medium" panose="020B0602020204020303" pitchFamily="34" charset="-79"/>
              </a:rPr>
              <a:t>Fecha</a:t>
            </a:r>
            <a:r>
              <a:rPr lang="en-US" sz="2200">
                <a:latin typeface="Futura Medium" panose="020B0602020204020303" pitchFamily="34" charset="-79"/>
                <a:cs typeface="Futura Medium" panose="020B0602020204020303" pitchFamily="34" charset="-79"/>
              </a:rPr>
              <a:t>: September 5, 2024</a:t>
            </a:r>
            <a:endParaRPr lang="en-US" sz="2200" dirty="0">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572499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7" name="Rectangle 32776">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9" name="Rectangle 32778">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32780">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32782">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Freeform: Shape 32784">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787" name="Rectangle 32786">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149817" y="483701"/>
            <a:ext cx="3115265" cy="1345404"/>
          </a:xfrm>
        </p:spPr>
        <p:txBody>
          <a:bodyPr anchor="b">
            <a:normAutofit/>
          </a:bodyPr>
          <a:lstStyle/>
          <a:p>
            <a:pPr algn="r"/>
            <a:r>
              <a:rPr lang="en-US" sz="4000" b="1">
                <a:solidFill>
                  <a:srgbClr val="FFFFFF"/>
                </a:solidFill>
              </a:rPr>
              <a:t>Questions/ </a:t>
            </a:r>
            <a:r>
              <a:rPr lang="en-US" sz="4000" b="1" err="1">
                <a:solidFill>
                  <a:srgbClr val="FFFFFF"/>
                </a:solidFill>
              </a:rPr>
              <a:t>Preguntas</a:t>
            </a:r>
            <a:endParaRPr lang="en-US" sz="4000" b="1">
              <a:solidFill>
                <a:srgbClr val="FFFFFF"/>
              </a:solidFill>
            </a:endParaRPr>
          </a:p>
        </p:txBody>
      </p:sp>
      <p:grpSp>
        <p:nvGrpSpPr>
          <p:cNvPr id="32770" name="Group 1"/>
          <p:cNvGrpSpPr>
            <a:grpSpLocks/>
          </p:cNvGrpSpPr>
          <p:nvPr/>
        </p:nvGrpSpPr>
        <p:grpSpPr bwMode="auto">
          <a:xfrm rot="20871274">
            <a:off x="771117" y="2363284"/>
            <a:ext cx="4579743" cy="3430464"/>
            <a:chOff x="0" y="0"/>
            <a:chExt cx="4032" cy="2880"/>
          </a:xfrm>
        </p:grpSpPr>
        <p:pic>
          <p:nvPicPr>
            <p:cNvPr id="32771" name="Picture 2"/>
            <p:cNvPicPr>
              <a:picLocks noChangeAspect="1" noChangeArrowheads="1"/>
            </p:cNvPicPr>
            <p:nvPr/>
          </p:nvPicPr>
          <p:blipFill>
            <a:blip r:embed="rId2"/>
            <a:srcRect/>
            <a:stretch>
              <a:fillRect/>
            </a:stretch>
          </p:blipFill>
          <p:spPr bwMode="auto">
            <a:xfrm>
              <a:off x="0" y="172"/>
              <a:ext cx="4027" cy="2704"/>
            </a:xfrm>
            <a:prstGeom prst="rect">
              <a:avLst/>
            </a:prstGeom>
            <a:noFill/>
            <a:ln w="12700">
              <a:noFill/>
              <a:miter lim="800000"/>
              <a:headEnd/>
              <a:tailEnd/>
            </a:ln>
          </p:spPr>
        </p:pic>
        <p:pic>
          <p:nvPicPr>
            <p:cNvPr id="32772" name="Picture 3"/>
            <p:cNvPicPr>
              <a:picLocks noChangeArrowheads="1"/>
            </p:cNvPicPr>
            <p:nvPr/>
          </p:nvPicPr>
          <p:blipFill>
            <a:blip r:embed="rId3"/>
            <a:srcRect/>
            <a:stretch>
              <a:fillRect/>
            </a:stretch>
          </p:blipFill>
          <p:spPr bwMode="auto">
            <a:xfrm>
              <a:off x="0" y="0"/>
              <a:ext cx="4032" cy="288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grpSp>
      <p:pic>
        <p:nvPicPr>
          <p:cNvPr id="1026" name="Picture 2" descr="A picture containing drawing&#10;&#10;Description automatically generated">
            <a:extLst>
              <a:ext uri="{FF2B5EF4-FFF2-40B4-BE49-F238E27FC236}">
                <a16:creationId xmlns:a16="http://schemas.microsoft.com/office/drawing/2014/main" id="{A5FF6C2A-BC92-B04D-DE74-B971966DEC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132487">
            <a:off x="5575668" y="1513400"/>
            <a:ext cx="6434747" cy="532705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4AC6B390-BC59-4F1D-A0EE-D71A92F0A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Freeform: Shape 28">
            <a:extLst>
              <a:ext uri="{FF2B5EF4-FFF2-40B4-BE49-F238E27FC236}">
                <a16:creationId xmlns:a16="http://schemas.microsoft.com/office/drawing/2014/main" id="{B6C60D79-16F1-4C4B-B7E3-7634E7069C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19137"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4" name="Graphic 23" descr="Schoolhouse">
            <a:extLst>
              <a:ext uri="{FF2B5EF4-FFF2-40B4-BE49-F238E27FC236}">
                <a16:creationId xmlns:a16="http://schemas.microsoft.com/office/drawing/2014/main" id="{E1AAC376-166A-52C2-D565-0526E9EBF1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2609" y="2803346"/>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1" name="Arc 30">
            <a:extLst>
              <a:ext uri="{FF2B5EF4-FFF2-40B4-BE49-F238E27FC236}">
                <a16:creationId xmlns:a16="http://schemas.microsoft.com/office/drawing/2014/main" id="{426B127E-6498-4C77-9C9D-4553A5113B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02050" y="650160"/>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05C9759-2DEF-F39E-8195-D562F2572AA8}"/>
              </a:ext>
            </a:extLst>
          </p:cNvPr>
          <p:cNvSpPr>
            <a:spLocks noGrp="1"/>
          </p:cNvSpPr>
          <p:nvPr>
            <p:ph type="title"/>
          </p:nvPr>
        </p:nvSpPr>
        <p:spPr>
          <a:xfrm>
            <a:off x="371303" y="461236"/>
            <a:ext cx="5522612" cy="1325563"/>
          </a:xfrm>
        </p:spPr>
        <p:txBody>
          <a:bodyPr>
            <a:normAutofit/>
          </a:bodyPr>
          <a:lstStyle/>
          <a:p>
            <a:r>
              <a:rPr lang="en-US" b="1">
                <a:latin typeface="Tahoma" panose="020B0604030504040204" pitchFamily="34" charset="0"/>
                <a:ea typeface="Tahoma" panose="020B0604030504040204" pitchFamily="34" charset="0"/>
                <a:cs typeface="Tahoma" panose="020B0604030504040204" pitchFamily="34" charset="0"/>
              </a:rPr>
              <a:t>Overview of Title I</a:t>
            </a:r>
          </a:p>
        </p:txBody>
      </p:sp>
      <p:sp>
        <p:nvSpPr>
          <p:cNvPr id="3" name="Content Placeholder 2">
            <a:extLst>
              <a:ext uri="{FF2B5EF4-FFF2-40B4-BE49-F238E27FC236}">
                <a16:creationId xmlns:a16="http://schemas.microsoft.com/office/drawing/2014/main" id="{AE61A092-02F0-9234-D1A8-CA6FB4623D79}"/>
              </a:ext>
            </a:extLst>
          </p:cNvPr>
          <p:cNvSpPr>
            <a:spLocks noGrp="1"/>
          </p:cNvSpPr>
          <p:nvPr>
            <p:ph idx="1"/>
          </p:nvPr>
        </p:nvSpPr>
        <p:spPr>
          <a:xfrm>
            <a:off x="228601" y="1805056"/>
            <a:ext cx="5257800" cy="4371907"/>
          </a:xfrm>
        </p:spPr>
        <p:txBody>
          <a:bodyPr>
            <a:normAutofit/>
          </a:bodyPr>
          <a:lstStyle/>
          <a:p>
            <a:pPr marL="0" indent="0">
              <a:buNone/>
            </a:pPr>
            <a:r>
              <a:rPr lang="en-US" sz="2000">
                <a:cs typeface="Futura Medium" panose="020B0602020204020303" pitchFamily="34" charset="-79"/>
              </a:rPr>
              <a:t>Title I is a federal-funded grant program that provides:</a:t>
            </a:r>
          </a:p>
          <a:p>
            <a:r>
              <a:rPr lang="en-US" sz="2000">
                <a:cs typeface="Futura Medium" panose="020B0602020204020303" pitchFamily="34" charset="-79"/>
              </a:rPr>
              <a:t>schools with additional academic support and learning to help students meet the state’s challenging academic standards.</a:t>
            </a:r>
          </a:p>
          <a:p>
            <a:r>
              <a:rPr lang="en-US" sz="2000">
                <a:cs typeface="Futura Medium" panose="020B0602020204020303" pitchFamily="34" charset="-79"/>
              </a:rPr>
              <a:t>opportunities for students at schools that have higher percentages of socioeconomically disadvantaged children</a:t>
            </a:r>
          </a:p>
          <a:p>
            <a:r>
              <a:rPr lang="en-US" sz="2000">
                <a:cs typeface="Futura Medium" panose="020B0602020204020303" pitchFamily="34" charset="-79"/>
              </a:rPr>
              <a:t>workshops and training opportunities for parents and families to increase their engagement in their children’s education.</a:t>
            </a:r>
          </a:p>
          <a:p>
            <a:endParaRPr lang="en-US" sz="2000"/>
          </a:p>
        </p:txBody>
      </p:sp>
      <p:sp>
        <p:nvSpPr>
          <p:cNvPr id="5" name="Title 1">
            <a:extLst>
              <a:ext uri="{FF2B5EF4-FFF2-40B4-BE49-F238E27FC236}">
                <a16:creationId xmlns:a16="http://schemas.microsoft.com/office/drawing/2014/main" id="{E47A7106-FB02-65EA-E59C-384D0D957F09}"/>
              </a:ext>
            </a:extLst>
          </p:cNvPr>
          <p:cNvSpPr txBox="1">
            <a:spLocks/>
          </p:cNvSpPr>
          <p:nvPr/>
        </p:nvSpPr>
        <p:spPr>
          <a:xfrm>
            <a:off x="6291790" y="461237"/>
            <a:ext cx="590021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err="1">
                <a:latin typeface="Tahoma"/>
                <a:ea typeface="Tahoma"/>
                <a:cs typeface="Tahoma"/>
              </a:rPr>
              <a:t>Sinopsis</a:t>
            </a:r>
            <a:r>
              <a:rPr lang="en-US" b="1" dirty="0">
                <a:latin typeface="Tahoma"/>
                <a:ea typeface="Tahoma"/>
                <a:cs typeface="Tahoma"/>
              </a:rPr>
              <a:t> del </a:t>
            </a:r>
            <a:r>
              <a:rPr lang="en-US" b="1" dirty="0" err="1">
                <a:latin typeface="Tahoma"/>
                <a:ea typeface="Tahoma"/>
                <a:cs typeface="Tahoma"/>
              </a:rPr>
              <a:t>Título</a:t>
            </a:r>
            <a:r>
              <a:rPr lang="en-US" b="1" dirty="0">
                <a:latin typeface="Tahoma"/>
                <a:ea typeface="Tahoma"/>
                <a:cs typeface="Tahoma"/>
              </a:rPr>
              <a:t> I</a:t>
            </a:r>
          </a:p>
        </p:txBody>
      </p:sp>
      <p:sp>
        <p:nvSpPr>
          <p:cNvPr id="6" name="Content Placeholder 2">
            <a:extLst>
              <a:ext uri="{FF2B5EF4-FFF2-40B4-BE49-F238E27FC236}">
                <a16:creationId xmlns:a16="http://schemas.microsoft.com/office/drawing/2014/main" id="{19B27B7E-69CA-03EB-4D73-9BCFD08D0A65}"/>
              </a:ext>
            </a:extLst>
          </p:cNvPr>
          <p:cNvSpPr txBox="1">
            <a:spLocks/>
          </p:cNvSpPr>
          <p:nvPr/>
        </p:nvSpPr>
        <p:spPr>
          <a:xfrm>
            <a:off x="6291790" y="1775335"/>
            <a:ext cx="5671608" cy="4371907"/>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dirty="0">
                <a:cs typeface="Futura Medium" panose="020B0602020204020303" pitchFamily="34" charset="-79"/>
              </a:rPr>
              <a:t> Título I es un programa de subvenciones financiado por el gobierno federal que proporciona:</a:t>
            </a:r>
          </a:p>
          <a:p>
            <a:r>
              <a:rPr lang="es-ES" sz="2000" dirty="0">
                <a:cs typeface="Futura Medium"/>
              </a:rPr>
              <a:t>escuelas con apoyo académico adicional y aprendizaje para ayudar a los estudiantes a cumplir con los desafiantes estándares académicos del estado.</a:t>
            </a:r>
          </a:p>
          <a:p>
            <a:r>
              <a:rPr lang="es-ES" sz="2000" dirty="0">
                <a:cs typeface="Futura Medium"/>
              </a:rPr>
              <a:t>oportunidades para estudiantes en escuelas que tienen porcentajes más altos de niños desfavorecidos socioeconómicamente</a:t>
            </a:r>
          </a:p>
          <a:p>
            <a:r>
              <a:rPr lang="es-ES" sz="2000" dirty="0">
                <a:cs typeface="Futura Medium" panose="020B0602020204020303" pitchFamily="34" charset="-79"/>
              </a:rPr>
              <a:t>talleres y oportunidades de capacitación para padres y familias para aumentar su participación en la educación de sus hijos.</a:t>
            </a:r>
          </a:p>
          <a:p>
            <a:endParaRPr lang="en-US" sz="2000" dirty="0"/>
          </a:p>
        </p:txBody>
      </p:sp>
    </p:spTree>
    <p:extLst>
      <p:ext uri="{BB962C8B-B14F-4D97-AF65-F5344CB8AC3E}">
        <p14:creationId xmlns:p14="http://schemas.microsoft.com/office/powerpoint/2010/main" val="956027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B0691-FFA9-6E5B-B693-AE8E8115E15C}"/>
              </a:ext>
            </a:extLst>
          </p:cNvPr>
          <p:cNvSpPr>
            <a:spLocks noGrp="1"/>
          </p:cNvSpPr>
          <p:nvPr>
            <p:ph type="title"/>
          </p:nvPr>
        </p:nvSpPr>
        <p:spPr>
          <a:xfrm>
            <a:off x="838200" y="365125"/>
            <a:ext cx="5181600" cy="1325563"/>
          </a:xfrm>
        </p:spPr>
        <p:txBody>
          <a:bodyPr anchor="b">
            <a:normAutofit/>
          </a:bodyPr>
          <a:lstStyle/>
          <a:p>
            <a:r>
              <a:rPr lang="en-US" b="1">
                <a:effectLst/>
                <a:latin typeface="Tahoma" panose="020B0604030504040204" pitchFamily="34" charset="0"/>
                <a:ea typeface="Tahoma" panose="020B0604030504040204" pitchFamily="34" charset="0"/>
                <a:cs typeface="Tahoma" panose="020B0604030504040204" pitchFamily="34" charset="0"/>
              </a:rPr>
              <a:t>Requirements of a Title I School</a:t>
            </a:r>
            <a:endParaRPr lang="en-US" b="1">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Content Placeholder 3">
            <a:extLst>
              <a:ext uri="{FF2B5EF4-FFF2-40B4-BE49-F238E27FC236}">
                <a16:creationId xmlns:a16="http://schemas.microsoft.com/office/drawing/2014/main" id="{F7CBCE4E-AC43-312C-0F5F-A4284BDE6615}"/>
              </a:ext>
            </a:extLst>
          </p:cNvPr>
          <p:cNvGraphicFramePr>
            <a:graphicFrameLocks noGrp="1"/>
          </p:cNvGraphicFramePr>
          <p:nvPr>
            <p:ph sz="half" idx="1"/>
            <p:extLst>
              <p:ext uri="{D42A27DB-BD31-4B8C-83A1-F6EECF244321}">
                <p14:modId xmlns:p14="http://schemas.microsoft.com/office/powerpoint/2010/main" val="29255303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Content Placeholder 6">
            <a:extLst>
              <a:ext uri="{FF2B5EF4-FFF2-40B4-BE49-F238E27FC236}">
                <a16:creationId xmlns:a16="http://schemas.microsoft.com/office/drawing/2014/main" id="{5EC56A57-68C4-D78A-BA05-152546969CFF}"/>
              </a:ext>
            </a:extLst>
          </p:cNvPr>
          <p:cNvGraphicFramePr>
            <a:graphicFrameLocks noGrp="1"/>
          </p:cNvGraphicFramePr>
          <p:nvPr>
            <p:ph sz="half" idx="2"/>
            <p:extLst>
              <p:ext uri="{D42A27DB-BD31-4B8C-83A1-F6EECF244321}">
                <p14:modId xmlns:p14="http://schemas.microsoft.com/office/powerpoint/2010/main" val="9883926"/>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5" name="TextBox 4">
            <a:extLst>
              <a:ext uri="{FF2B5EF4-FFF2-40B4-BE49-F238E27FC236}">
                <a16:creationId xmlns:a16="http://schemas.microsoft.com/office/drawing/2014/main" id="{AE046A06-B102-FD28-6084-5EAEE1984EB2}"/>
              </a:ext>
            </a:extLst>
          </p:cNvPr>
          <p:cNvSpPr txBox="1"/>
          <p:nvPr/>
        </p:nvSpPr>
        <p:spPr>
          <a:xfrm>
            <a:off x="10545288" y="522514"/>
            <a:ext cx="184731" cy="369332"/>
          </a:xfrm>
          <a:prstGeom prst="rect">
            <a:avLst/>
          </a:prstGeom>
          <a:noFill/>
        </p:spPr>
        <p:txBody>
          <a:bodyPr wrap="none" rtlCol="0">
            <a:spAutoFit/>
          </a:bodyPr>
          <a:lstStyle/>
          <a:p>
            <a:endParaRPr lang="en-US"/>
          </a:p>
        </p:txBody>
      </p:sp>
      <p:sp>
        <p:nvSpPr>
          <p:cNvPr id="3" name="TextBox 2">
            <a:extLst>
              <a:ext uri="{FF2B5EF4-FFF2-40B4-BE49-F238E27FC236}">
                <a16:creationId xmlns:a16="http://schemas.microsoft.com/office/drawing/2014/main" id="{E7D06F96-4414-95C1-4FAA-59CA4289016A}"/>
              </a:ext>
            </a:extLst>
          </p:cNvPr>
          <p:cNvSpPr txBox="1"/>
          <p:nvPr/>
        </p:nvSpPr>
        <p:spPr>
          <a:xfrm>
            <a:off x="6172200" y="244138"/>
            <a:ext cx="5497715" cy="1446550"/>
          </a:xfrm>
          <a:prstGeom prst="rect">
            <a:avLst/>
          </a:prstGeom>
          <a:noFill/>
        </p:spPr>
        <p:txBody>
          <a:bodyPr wrap="square" rtlCol="0">
            <a:spAutoFit/>
          </a:bodyPr>
          <a:lstStyle/>
          <a:p>
            <a:r>
              <a:rPr lang="en-US" sz="4400" b="1" dirty="0" err="1">
                <a:latin typeface="Tahoma" panose="020B0604030504040204" pitchFamily="34" charset="0"/>
                <a:ea typeface="Tahoma" panose="020B0604030504040204" pitchFamily="34" charset="0"/>
                <a:cs typeface="Tahoma" panose="020B0604030504040204" pitchFamily="34" charset="0"/>
              </a:rPr>
              <a:t>Requisitos</a:t>
            </a:r>
            <a:r>
              <a:rPr lang="en-US" sz="4400" b="1" dirty="0">
                <a:latin typeface="Tahoma" panose="020B0604030504040204" pitchFamily="34" charset="0"/>
                <a:ea typeface="Tahoma" panose="020B0604030504040204" pitchFamily="34" charset="0"/>
                <a:cs typeface="Tahoma" panose="020B0604030504040204" pitchFamily="34" charset="0"/>
              </a:rPr>
              <a:t> de </a:t>
            </a:r>
            <a:r>
              <a:rPr lang="en-US" sz="4400" b="1" dirty="0" err="1">
                <a:latin typeface="Tahoma" panose="020B0604030504040204" pitchFamily="34" charset="0"/>
                <a:ea typeface="Tahoma" panose="020B0604030504040204" pitchFamily="34" charset="0"/>
                <a:cs typeface="Tahoma" panose="020B0604030504040204" pitchFamily="34" charset="0"/>
              </a:rPr>
              <a:t>una</a:t>
            </a:r>
            <a:r>
              <a:rPr lang="en-US" sz="4400" b="1" dirty="0">
                <a:latin typeface="Tahoma" panose="020B0604030504040204" pitchFamily="34" charset="0"/>
                <a:ea typeface="Tahoma" panose="020B0604030504040204" pitchFamily="34" charset="0"/>
                <a:cs typeface="Tahoma" panose="020B0604030504040204" pitchFamily="34" charset="0"/>
              </a:rPr>
              <a:t> Escuela de </a:t>
            </a:r>
            <a:r>
              <a:rPr lang="en-US" sz="4400" b="1" dirty="0" err="1">
                <a:latin typeface="Tahoma" panose="020B0604030504040204" pitchFamily="34" charset="0"/>
                <a:ea typeface="Tahoma" panose="020B0604030504040204" pitchFamily="34" charset="0"/>
                <a:cs typeface="Tahoma" panose="020B0604030504040204" pitchFamily="34" charset="0"/>
              </a:rPr>
              <a:t>Título</a:t>
            </a:r>
            <a:r>
              <a:rPr lang="en-US" sz="4400" b="1" dirty="0">
                <a:latin typeface="Tahoma" panose="020B0604030504040204" pitchFamily="34" charset="0"/>
                <a:ea typeface="Tahoma" panose="020B0604030504040204" pitchFamily="34" charset="0"/>
                <a:cs typeface="Tahoma" panose="020B0604030504040204" pitchFamily="34" charset="0"/>
              </a:rPr>
              <a:t> I</a:t>
            </a:r>
          </a:p>
        </p:txBody>
      </p:sp>
    </p:spTree>
    <p:extLst>
      <p:ext uri="{BB962C8B-B14F-4D97-AF65-F5344CB8AC3E}">
        <p14:creationId xmlns:p14="http://schemas.microsoft.com/office/powerpoint/2010/main" val="213524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a:solidFill>
                  <a:schemeClr val="bg1"/>
                </a:solidFill>
                <a:latin typeface="Tahoma" panose="020B0604030504040204" pitchFamily="34" charset="0"/>
                <a:ea typeface="Tahoma" panose="020B0604030504040204" pitchFamily="34" charset="0"/>
                <a:cs typeface="Tahoma" panose="020B0604030504040204" pitchFamily="34" charset="0"/>
              </a:rPr>
              <a:t>Participation</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85805880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a:extLst>
              <a:ext uri="{FF2B5EF4-FFF2-40B4-BE49-F238E27FC236}">
                <a16:creationId xmlns:a16="http://schemas.microsoft.com/office/drawing/2014/main" id="{AE89D3A4-6E9B-95AC-67DB-361E46B8AAA7}"/>
              </a:ext>
            </a:extLst>
          </p:cNvPr>
          <p:cNvGraphicFramePr>
            <a:graphicFrameLocks noGrp="1"/>
          </p:cNvGraphicFramePr>
          <p:nvPr>
            <p:ph sz="half" idx="2"/>
            <p:extLst>
              <p:ext uri="{D42A27DB-BD31-4B8C-83A1-F6EECF244321}">
                <p14:modId xmlns:p14="http://schemas.microsoft.com/office/powerpoint/2010/main" val="3391483450"/>
              </p:ext>
            </p:extLst>
          </p:nvPr>
        </p:nvGraphicFramePr>
        <p:xfrm>
          <a:off x="6172199" y="1825625"/>
          <a:ext cx="5361915"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1">
            <a:extLst>
              <a:ext uri="{FF2B5EF4-FFF2-40B4-BE49-F238E27FC236}">
                <a16:creationId xmlns:a16="http://schemas.microsoft.com/office/drawing/2014/main" id="{7061196C-553E-DFF4-7855-98A9BE42B0F4}"/>
              </a:ext>
            </a:extLst>
          </p:cNvPr>
          <p:cNvSpPr txBox="1"/>
          <p:nvPr/>
        </p:nvSpPr>
        <p:spPr>
          <a:xfrm>
            <a:off x="6019800" y="566241"/>
            <a:ext cx="5943598" cy="92333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MX" sz="5400" b="1">
                <a:solidFill>
                  <a:schemeClr val="bg1"/>
                </a:solidFill>
                <a:latin typeface="Tahoma" panose="020B0604030504040204" pitchFamily="34" charset="0"/>
                <a:ea typeface="Tahoma" panose="020B0604030504040204" pitchFamily="34" charset="0"/>
                <a:cs typeface="Tahoma" panose="020B0604030504040204" pitchFamily="34" charset="0"/>
              </a:rPr>
              <a:t>Participación</a:t>
            </a:r>
            <a:endParaRPr lang="en-US" sz="5400" b="1">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7992584"/>
      </p:ext>
    </p:extLst>
  </p:cSld>
  <p:clrMapOvr>
    <a:overrideClrMapping bg1="dk1" tx1="lt1" bg2="dk2" tx2="lt2" accent1="accent1" accent2="accent2" accent3="accent3" accent4="accent4" accent5="accent5" accent6="accent6" hlink="hlink" folHlink="folHlink"/>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1027" name="Rectangle 1"/>
          <p:cNvSpPr>
            <a:spLocks noGrp="1" noChangeArrowheads="1"/>
          </p:cNvSpPr>
          <p:nvPr>
            <p:ph type="title"/>
          </p:nvPr>
        </p:nvSpPr>
        <p:spPr>
          <a:xfrm>
            <a:off x="838200" y="365125"/>
            <a:ext cx="5257800" cy="1325563"/>
          </a:xfrm>
        </p:spPr>
        <p:txBody>
          <a:bodyPr vert="horz" lIns="91440" tIns="45720" rIns="91440" bIns="45720" rtlCol="0">
            <a:normAutofit/>
          </a:bodyPr>
          <a:lstStyle/>
          <a:p>
            <a:r>
              <a:rPr lang="en-US" sz="4800" b="1" kern="1200">
                <a:latin typeface="Tahoma" panose="020B0604030504040204" pitchFamily="34" charset="0"/>
                <a:ea typeface="Tahoma" panose="020B0604030504040204" pitchFamily="34" charset="0"/>
                <a:cs typeface="Tahoma" panose="020B0604030504040204" pitchFamily="34" charset="0"/>
              </a:rPr>
              <a:t>Program Funds</a:t>
            </a:r>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597368383"/>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2495A797-85E3-BC98-A0EE-8DDCB2E28881}"/>
              </a:ext>
            </a:extLst>
          </p:cNvPr>
          <p:cNvGraphicFramePr>
            <a:graphicFrameLocks noGrp="1"/>
          </p:cNvGraphicFramePr>
          <p:nvPr>
            <p:ph sz="half" idx="2"/>
            <p:extLst>
              <p:ext uri="{D42A27DB-BD31-4B8C-83A1-F6EECF244321}">
                <p14:modId xmlns:p14="http://schemas.microsoft.com/office/powerpoint/2010/main" val="1549267871"/>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TextBox 2">
            <a:extLst>
              <a:ext uri="{FF2B5EF4-FFF2-40B4-BE49-F238E27FC236}">
                <a16:creationId xmlns:a16="http://schemas.microsoft.com/office/drawing/2014/main" id="{5A1A0F25-BFDA-0E9B-D463-2E8B2E418E2B}"/>
              </a:ext>
            </a:extLst>
          </p:cNvPr>
          <p:cNvSpPr txBox="1"/>
          <p:nvPr/>
        </p:nvSpPr>
        <p:spPr>
          <a:xfrm>
            <a:off x="6172200" y="1275189"/>
            <a:ext cx="6092982" cy="830997"/>
          </a:xfrm>
          <a:prstGeom prst="rect">
            <a:avLst/>
          </a:prstGeom>
          <a:noFill/>
        </p:spPr>
        <p:txBody>
          <a:bodyPr wrap="square" rtlCol="0">
            <a:spAutoFit/>
          </a:bodyPr>
          <a:lstStyle/>
          <a:p>
            <a:r>
              <a:rPr lang="en-US" sz="4800" b="1" kern="1200" err="1">
                <a:latin typeface="Tahoma" panose="020B0604030504040204" pitchFamily="34" charset="0"/>
                <a:ea typeface="Tahoma" panose="020B0604030504040204" pitchFamily="34" charset="0"/>
                <a:cs typeface="Tahoma" panose="020B0604030504040204" pitchFamily="34" charset="0"/>
              </a:rPr>
              <a:t>Fondos</a:t>
            </a:r>
            <a:r>
              <a:rPr lang="en-US" sz="4800" b="1" kern="1200">
                <a:latin typeface="Tahoma" panose="020B0604030504040204" pitchFamily="34" charset="0"/>
                <a:ea typeface="Tahoma" panose="020B0604030504040204" pitchFamily="34" charset="0"/>
                <a:cs typeface="Tahoma" panose="020B0604030504040204" pitchFamily="34" charset="0"/>
              </a:rPr>
              <a:t> de </a:t>
            </a:r>
            <a:r>
              <a:rPr lang="en-US" sz="4800" b="1" kern="1200" err="1">
                <a:latin typeface="Tahoma" panose="020B0604030504040204" pitchFamily="34" charset="0"/>
                <a:ea typeface="Tahoma" panose="020B0604030504040204" pitchFamily="34" charset="0"/>
                <a:cs typeface="Tahoma" panose="020B0604030504040204" pitchFamily="34" charset="0"/>
              </a:rPr>
              <a:t>Titulo</a:t>
            </a:r>
            <a:r>
              <a:rPr lang="en-US" sz="4800" b="1" kern="1200">
                <a:latin typeface="Tahoma" panose="020B0604030504040204" pitchFamily="34" charset="0"/>
                <a:ea typeface="Tahoma" panose="020B0604030504040204" pitchFamily="34" charset="0"/>
                <a:cs typeface="Tahoma" panose="020B0604030504040204" pitchFamily="34" charset="0"/>
              </a:rPr>
              <a:t> I</a:t>
            </a:r>
            <a:endParaRPr lang="en-US" sz="480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531502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2000">
              <a:schemeClr val="accent1">
                <a:lumMod val="5000"/>
                <a:lumOff val="95000"/>
              </a:schemeClr>
            </a:gs>
            <a:gs pos="75000">
              <a:schemeClr val="accent1">
                <a:lumMod val="45000"/>
                <a:lumOff val="55000"/>
              </a:schemeClr>
            </a:gs>
            <a:gs pos="87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1065A-667B-16CD-D3A1-495F8934D946}"/>
              </a:ext>
            </a:extLst>
          </p:cNvPr>
          <p:cNvSpPr>
            <a:spLocks noGrp="1"/>
          </p:cNvSpPr>
          <p:nvPr>
            <p:ph type="title"/>
          </p:nvPr>
        </p:nvSpPr>
        <p:spPr>
          <a:xfrm>
            <a:off x="838200" y="365125"/>
            <a:ext cx="5598814" cy="1325563"/>
          </a:xfrm>
        </p:spPr>
        <p:txBody>
          <a:bodyPr anchor="b">
            <a:noAutofit/>
          </a:bodyPr>
          <a:lstStyle/>
          <a:p>
            <a:r>
              <a:rPr lang="en-US" sz="3200" b="1">
                <a:latin typeface="Tahoma" panose="020B0604030504040204" pitchFamily="34" charset="0"/>
                <a:ea typeface="Tahoma" panose="020B0604030504040204" pitchFamily="34" charset="0"/>
                <a:cs typeface="Tahoma" panose="020B0604030504040204" pitchFamily="34" charset="0"/>
              </a:rPr>
              <a:t>Parent and Family Engagement Policy</a:t>
            </a:r>
          </a:p>
        </p:txBody>
      </p:sp>
      <p:pic>
        <p:nvPicPr>
          <p:cNvPr id="5" name="Content Placeholder 4" descr="A document with text and images&#10;&#10;Description automatically generated">
            <a:extLst>
              <a:ext uri="{FF2B5EF4-FFF2-40B4-BE49-F238E27FC236}">
                <a16:creationId xmlns:a16="http://schemas.microsoft.com/office/drawing/2014/main" id="{0CDBAA1F-4F5F-9AC3-7C61-99DD48038FF0}"/>
              </a:ext>
            </a:extLst>
          </p:cNvPr>
          <p:cNvPicPr>
            <a:picLocks noGrp="1" noChangeAspect="1"/>
          </p:cNvPicPr>
          <p:nvPr>
            <p:ph sz="half" idx="1"/>
          </p:nvPr>
        </p:nvPicPr>
        <p:blipFill>
          <a:blip r:embed="rId3"/>
          <a:stretch>
            <a:fillRect/>
          </a:stretch>
        </p:blipFill>
        <p:spPr>
          <a:xfrm>
            <a:off x="1262422" y="1845884"/>
            <a:ext cx="4333156" cy="4310819"/>
          </a:xfrm>
        </p:spPr>
      </p:pic>
      <p:sp>
        <p:nvSpPr>
          <p:cNvPr id="16" name="TextBox 15">
            <a:extLst>
              <a:ext uri="{FF2B5EF4-FFF2-40B4-BE49-F238E27FC236}">
                <a16:creationId xmlns:a16="http://schemas.microsoft.com/office/drawing/2014/main" id="{3990C3A6-2C75-27DD-D5EA-93FCD0306238}"/>
              </a:ext>
            </a:extLst>
          </p:cNvPr>
          <p:cNvSpPr txBox="1"/>
          <p:nvPr/>
        </p:nvSpPr>
        <p:spPr>
          <a:xfrm>
            <a:off x="6437014" y="319703"/>
            <a:ext cx="5754986" cy="1569660"/>
          </a:xfrm>
          <a:prstGeom prst="rect">
            <a:avLst/>
          </a:prstGeom>
          <a:noFill/>
        </p:spPr>
        <p:txBody>
          <a:bodyPr wrap="square" rtlCol="0">
            <a:spAutoFit/>
          </a:bodyPr>
          <a:lstStyle/>
          <a:p>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Póliza</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de </a:t>
            </a:r>
            <a:r>
              <a:rPr lang="en-US" sz="3200" b="1" err="1">
                <a:solidFill>
                  <a:srgbClr val="000000"/>
                </a:solidFill>
                <a:latin typeface="Tahoma" panose="020B0604030504040204" pitchFamily="34" charset="0"/>
                <a:ea typeface="Tahoma" panose="020B0604030504040204" pitchFamily="34" charset="0"/>
                <a:cs typeface="Tahoma" panose="020B0604030504040204" pitchFamily="34" charset="0"/>
              </a:rPr>
              <a:t>involucramiento</a:t>
            </a:r>
            <a:r>
              <a:rPr lang="en-US" sz="3200" b="1">
                <a:solidFill>
                  <a:srgbClr val="000000"/>
                </a:solidFill>
                <a:latin typeface="Tahoma" panose="020B0604030504040204" pitchFamily="34" charset="0"/>
                <a:ea typeface="Tahoma" panose="020B0604030504040204" pitchFamily="34" charset="0"/>
                <a:cs typeface="Tahoma" panose="020B0604030504040204" pitchFamily="34" charset="0"/>
              </a:rPr>
              <a:t> </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de padres y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familia</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en</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a:t>
            </a:r>
            <a:r>
              <a:rPr lang="en-US" sz="3200" b="1" i="0" u="none" strike="noStrike" err="1">
                <a:solidFill>
                  <a:srgbClr val="000000"/>
                </a:solidFill>
                <a:effectLst/>
                <a:latin typeface="Tahoma" panose="020B0604030504040204" pitchFamily="34" charset="0"/>
                <a:ea typeface="Tahoma" panose="020B0604030504040204" pitchFamily="34" charset="0"/>
                <a:cs typeface="Tahoma" panose="020B0604030504040204" pitchFamily="34" charset="0"/>
              </a:rPr>
              <a:t>título</a:t>
            </a:r>
            <a:r>
              <a:rPr lang="en-US" sz="3200" b="1" i="0" u="none" strike="noStrike">
                <a:solidFill>
                  <a:srgbClr val="000000"/>
                </a:solidFill>
                <a:effectLst/>
                <a:latin typeface="Tahoma" panose="020B0604030504040204" pitchFamily="34" charset="0"/>
                <a:ea typeface="Tahoma" panose="020B0604030504040204" pitchFamily="34" charset="0"/>
                <a:cs typeface="Tahoma" panose="020B0604030504040204" pitchFamily="34" charset="0"/>
              </a:rPr>
              <a:t> I</a:t>
            </a:r>
            <a:endParaRPr lang="en-US" sz="3200" b="1">
              <a:latin typeface="Tahoma" panose="020B0604030504040204" pitchFamily="34" charset="0"/>
              <a:ea typeface="Tahoma" panose="020B0604030504040204" pitchFamily="34" charset="0"/>
              <a:cs typeface="Tahoma" panose="020B0604030504040204" pitchFamily="34" charset="0"/>
            </a:endParaRPr>
          </a:p>
        </p:txBody>
      </p:sp>
      <p:pic>
        <p:nvPicPr>
          <p:cNvPr id="6" name="Picture 6" descr="A blue and white document with text&#10;&#10;Description automatically generated">
            <a:extLst>
              <a:ext uri="{FF2B5EF4-FFF2-40B4-BE49-F238E27FC236}">
                <a16:creationId xmlns:a16="http://schemas.microsoft.com/office/drawing/2014/main" id="{DF7E51D4-E319-8E32-C4D6-1E9F4FCADB4F}"/>
              </a:ext>
            </a:extLst>
          </p:cNvPr>
          <p:cNvPicPr>
            <a:picLocks noGrp="1" noChangeAspect="1"/>
          </p:cNvPicPr>
          <p:nvPr>
            <p:ph sz="half" idx="2"/>
          </p:nvPr>
        </p:nvPicPr>
        <p:blipFill>
          <a:blip r:embed="rId4"/>
          <a:stretch>
            <a:fillRect/>
          </a:stretch>
        </p:blipFill>
        <p:spPr>
          <a:xfrm>
            <a:off x="6620760" y="1825625"/>
            <a:ext cx="4284480" cy="4351338"/>
          </a:xfrm>
        </p:spPr>
      </p:pic>
    </p:spTree>
    <p:extLst>
      <p:ext uri="{BB962C8B-B14F-4D97-AF65-F5344CB8AC3E}">
        <p14:creationId xmlns:p14="http://schemas.microsoft.com/office/powerpoint/2010/main" val="293133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384972" y="190752"/>
            <a:ext cx="9422055" cy="1293028"/>
          </a:xfrm>
        </p:spPr>
        <p:txBody>
          <a:bodyPr>
            <a:normAutofit fontScale="90000"/>
          </a:bodyPr>
          <a:lstStyle/>
          <a:p>
            <a:r>
              <a:rPr lang="es-MX" sz="3350" b="1" dirty="0">
                <a:solidFill>
                  <a:schemeClr val="tx2"/>
                </a:solidFill>
              </a:rPr>
              <a:t> </a:t>
            </a:r>
            <a:br>
              <a:rPr lang="es-MX" sz="3350" b="1" dirty="0"/>
            </a:br>
            <a:r>
              <a:rPr lang="en-US" sz="3350" b="1" dirty="0">
                <a:latin typeface="Tahoma"/>
                <a:ea typeface="Tahoma"/>
                <a:cs typeface="Tahoma"/>
              </a:rPr>
              <a:t>Parents’ Right-to-Know – School Level </a:t>
            </a:r>
            <a:br>
              <a:rPr lang="en-US" sz="3350" b="1" dirty="0">
                <a:latin typeface="Tahoma" panose="020B0604030504040204" pitchFamily="34" charset="0"/>
                <a:ea typeface="Tahoma" panose="020B0604030504040204" pitchFamily="34" charset="0"/>
                <a:cs typeface="Tahoma" panose="020B0604030504040204" pitchFamily="34" charset="0"/>
              </a:rPr>
            </a:br>
            <a:br>
              <a:rPr lang="en-US" sz="3350" b="1" dirty="0">
                <a:latin typeface="Tahoma" panose="020B0604030504040204" pitchFamily="34" charset="0"/>
                <a:ea typeface="Tahoma" panose="020B0604030504040204" pitchFamily="34" charset="0"/>
                <a:cs typeface="Tahoma" panose="020B0604030504040204" pitchFamily="34" charset="0"/>
              </a:rPr>
            </a:br>
            <a:r>
              <a:rPr lang="es-MX" sz="3350" b="1" dirty="0">
                <a:latin typeface="Tahoma"/>
                <a:ea typeface="Tahoma"/>
                <a:cs typeface="Tahoma"/>
              </a:rPr>
              <a:t>El Derecho a Saber de los Padres-Nivel Escolar</a:t>
            </a:r>
            <a:endParaRPr lang="en-US" sz="3350" b="1" dirty="0">
              <a:latin typeface="Tahoma"/>
              <a:ea typeface="Tahoma"/>
              <a:cs typeface="Tahoma"/>
            </a:endParaRPr>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2255393817"/>
              </p:ext>
            </p:extLst>
          </p:nvPr>
        </p:nvGraphicFramePr>
        <p:xfrm>
          <a:off x="534014" y="1701426"/>
          <a:ext cx="4898065" cy="49658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a:extLst>
              <a:ext uri="{FF2B5EF4-FFF2-40B4-BE49-F238E27FC236}">
                <a16:creationId xmlns:a16="http://schemas.microsoft.com/office/drawing/2014/main" id="{E3FF9D92-8121-4A7D-9259-1873AE191A56}"/>
              </a:ext>
            </a:extLst>
          </p:cNvPr>
          <p:cNvGraphicFramePr>
            <a:graphicFrameLocks noGrp="1"/>
          </p:cNvGraphicFramePr>
          <p:nvPr>
            <p:ph sz="half" idx="2"/>
            <p:extLst>
              <p:ext uri="{D42A27DB-BD31-4B8C-83A1-F6EECF244321}">
                <p14:modId xmlns:p14="http://schemas.microsoft.com/office/powerpoint/2010/main" val="678907739"/>
              </p:ext>
            </p:extLst>
          </p:nvPr>
        </p:nvGraphicFramePr>
        <p:xfrm>
          <a:off x="6310311" y="1729212"/>
          <a:ext cx="5658370" cy="49651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11748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68154" y="5989003"/>
            <a:ext cx="1612271" cy="617454"/>
          </a:xfrm>
          <a:prstGeom prst="rect">
            <a:avLst/>
          </a:prstGeom>
        </p:spPr>
      </p:pic>
      <p:grpSp>
        <p:nvGrpSpPr>
          <p:cNvPr id="3" name="object 3"/>
          <p:cNvGrpSpPr/>
          <p:nvPr/>
        </p:nvGrpSpPr>
        <p:grpSpPr>
          <a:xfrm>
            <a:off x="10896950" y="5989003"/>
            <a:ext cx="378402" cy="359352"/>
            <a:chOff x="6118527" y="9217363"/>
            <a:chExt cx="554990" cy="527050"/>
          </a:xfrm>
        </p:grpSpPr>
        <p:pic>
          <p:nvPicPr>
            <p:cNvPr id="4" name="object 4"/>
            <p:cNvPicPr/>
            <p:nvPr/>
          </p:nvPicPr>
          <p:blipFill>
            <a:blip r:embed="rId4" cstate="print"/>
            <a:stretch>
              <a:fillRect/>
            </a:stretch>
          </p:blipFill>
          <p:spPr>
            <a:xfrm>
              <a:off x="6118527" y="9217363"/>
              <a:ext cx="554586" cy="526761"/>
            </a:xfrm>
            <a:prstGeom prst="rect">
              <a:avLst/>
            </a:prstGeom>
          </p:spPr>
        </p:pic>
        <p:sp>
          <p:nvSpPr>
            <p:cNvPr id="5" name="object 5"/>
            <p:cNvSpPr/>
            <p:nvPr/>
          </p:nvSpPr>
          <p:spPr>
            <a:xfrm>
              <a:off x="6359524" y="9739045"/>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7" name="object 7"/>
          <p:cNvSpPr txBox="1"/>
          <p:nvPr/>
        </p:nvSpPr>
        <p:spPr>
          <a:xfrm>
            <a:off x="2123340" y="85482"/>
            <a:ext cx="7945319" cy="6712053"/>
          </a:xfrm>
          <a:prstGeom prst="rect">
            <a:avLst/>
          </a:prstGeom>
        </p:spPr>
        <p:txBody>
          <a:bodyPr vert="horz" wrap="square" lIns="0" tIns="8659" rIns="0" bIns="0" rtlCol="0" anchor="t">
            <a:spAutoFit/>
          </a:bodyPr>
          <a:lstStyle/>
          <a:p>
            <a:pPr marR="75565" algn="ctr">
              <a:spcBef>
                <a:spcPts val="68"/>
              </a:spcBef>
            </a:pPr>
            <a:r>
              <a:rPr sz="1600" b="1" cap="small" spc="-11" dirty="0">
                <a:latin typeface="Calibri"/>
                <a:cs typeface="Calibri"/>
              </a:rPr>
              <a:t>“</a:t>
            </a:r>
            <a:r>
              <a:rPr sz="1600" b="1" cap="small" spc="-4" dirty="0">
                <a:latin typeface="Calibri"/>
                <a:cs typeface="Calibri"/>
              </a:rPr>
              <a:t>P</a:t>
            </a:r>
            <a:r>
              <a:rPr sz="1600" b="1" cap="small" spc="-13" dirty="0">
                <a:latin typeface="Calibri"/>
                <a:cs typeface="Calibri"/>
              </a:rPr>
              <a:t>a</a:t>
            </a:r>
            <a:r>
              <a:rPr sz="1600" b="1" cap="small" spc="-34" dirty="0">
                <a:latin typeface="Calibri"/>
                <a:cs typeface="Calibri"/>
              </a:rPr>
              <a:t>r</a:t>
            </a:r>
            <a:r>
              <a:rPr sz="1600" b="1" cap="small" spc="-17" dirty="0">
                <a:latin typeface="Calibri"/>
                <a:cs typeface="Calibri"/>
              </a:rPr>
              <a:t>e</a:t>
            </a:r>
            <a:r>
              <a:rPr sz="1600" b="1" cap="small" spc="11" dirty="0">
                <a:latin typeface="Calibri"/>
                <a:cs typeface="Calibri"/>
              </a:rPr>
              <a:t>n</a:t>
            </a:r>
            <a:r>
              <a:rPr sz="1600" b="1" cap="small" spc="-24" dirty="0">
                <a:latin typeface="Calibri"/>
                <a:cs typeface="Calibri"/>
              </a:rPr>
              <a:t>t</a:t>
            </a:r>
            <a:r>
              <a:rPr sz="1600" b="1" cap="small" spc="-13" dirty="0">
                <a:latin typeface="Calibri"/>
                <a:cs typeface="Calibri"/>
              </a:rPr>
              <a:t>s</a:t>
            </a:r>
            <a:r>
              <a:rPr sz="1600" b="1" cap="small" spc="-11" dirty="0">
                <a:latin typeface="Calibri"/>
                <a:cs typeface="Calibri"/>
              </a:rPr>
              <a:t>’</a:t>
            </a:r>
            <a:r>
              <a:rPr sz="1600" b="1" cap="small" spc="-48" dirty="0">
                <a:latin typeface="Calibri"/>
                <a:cs typeface="Calibri"/>
              </a:rPr>
              <a:t> </a:t>
            </a:r>
            <a:r>
              <a:rPr sz="1600" b="1" cap="small" spc="-11" dirty="0">
                <a:latin typeface="Calibri"/>
                <a:cs typeface="Calibri"/>
              </a:rPr>
              <a:t>R</a:t>
            </a:r>
            <a:r>
              <a:rPr sz="1600" b="1" cap="small" spc="4" dirty="0">
                <a:latin typeface="Calibri"/>
                <a:cs typeface="Calibri"/>
              </a:rPr>
              <a:t>i</a:t>
            </a:r>
            <a:r>
              <a:rPr sz="1600" b="1" cap="small" spc="11" dirty="0">
                <a:latin typeface="Calibri"/>
                <a:cs typeface="Calibri"/>
              </a:rPr>
              <a:t>g</a:t>
            </a:r>
            <a:r>
              <a:rPr sz="1600" b="1" cap="small" spc="-17" dirty="0">
                <a:latin typeface="Calibri"/>
                <a:cs typeface="Calibri"/>
              </a:rPr>
              <a:t>h</a:t>
            </a:r>
            <a:r>
              <a:rPr sz="1600" b="1" cap="small" dirty="0">
                <a:latin typeface="Calibri"/>
                <a:cs typeface="Calibri"/>
              </a:rPr>
              <a:t>t</a:t>
            </a:r>
            <a:r>
              <a:rPr sz="1600" b="1" cap="small" spc="-4" dirty="0">
                <a:latin typeface="Calibri"/>
                <a:cs typeface="Calibri"/>
              </a:rPr>
              <a:t> </a:t>
            </a:r>
            <a:r>
              <a:rPr sz="1600" b="1" cap="small" spc="11" dirty="0">
                <a:latin typeface="Calibri"/>
                <a:cs typeface="Calibri"/>
              </a:rPr>
              <a:t>t</a:t>
            </a:r>
            <a:r>
              <a:rPr sz="1600" b="1" cap="small" dirty="0">
                <a:latin typeface="Calibri"/>
                <a:cs typeface="Calibri"/>
              </a:rPr>
              <a:t>o</a:t>
            </a:r>
            <a:r>
              <a:rPr sz="1600" b="1" cap="small" spc="-34" dirty="0">
                <a:latin typeface="Calibri"/>
                <a:cs typeface="Calibri"/>
              </a:rPr>
              <a:t> K</a:t>
            </a:r>
            <a:r>
              <a:rPr sz="1600" b="1" cap="small" spc="-24" dirty="0">
                <a:latin typeface="Calibri"/>
                <a:cs typeface="Calibri"/>
              </a:rPr>
              <a:t>n</a:t>
            </a:r>
            <a:r>
              <a:rPr sz="1600" b="1" cap="small" spc="-11" dirty="0">
                <a:latin typeface="Calibri"/>
                <a:cs typeface="Calibri"/>
              </a:rPr>
              <a:t>o</a:t>
            </a:r>
            <a:r>
              <a:rPr sz="1600" b="1" cap="small" spc="-37" dirty="0">
                <a:latin typeface="Calibri"/>
                <a:cs typeface="Calibri"/>
              </a:rPr>
              <a:t>w</a:t>
            </a:r>
            <a:r>
              <a:rPr sz="1600" b="1" cap="small" spc="-13" dirty="0">
                <a:latin typeface="Calibri"/>
                <a:cs typeface="Calibri"/>
              </a:rPr>
              <a:t>”</a:t>
            </a:r>
            <a:endParaRPr lang="en-US" sz="1600" dirty="0">
              <a:latin typeface="Calibri"/>
              <a:cs typeface="Calibri"/>
            </a:endParaRPr>
          </a:p>
          <a:p>
            <a:pPr>
              <a:spcBef>
                <a:spcPts val="7"/>
              </a:spcBef>
            </a:pPr>
            <a:endParaRPr sz="2400">
              <a:latin typeface="Calibri"/>
              <a:cs typeface="Calibri"/>
            </a:endParaRPr>
          </a:p>
          <a:p>
            <a:pPr marL="8255" marR="45085">
              <a:lnSpc>
                <a:spcPct val="101699"/>
              </a:lnSpc>
              <a:spcBef>
                <a:spcPts val="4"/>
              </a:spcBef>
            </a:pPr>
            <a:r>
              <a:rPr sz="1200" dirty="0">
                <a:latin typeface="Calibri"/>
                <a:cs typeface="Calibri"/>
              </a:rPr>
              <a:t>The</a:t>
            </a:r>
            <a:r>
              <a:rPr sz="1200" spc="-11" dirty="0">
                <a:latin typeface="Calibri"/>
                <a:cs typeface="Calibri"/>
              </a:rPr>
              <a:t> </a:t>
            </a:r>
            <a:r>
              <a:rPr sz="1200" dirty="0">
                <a:latin typeface="Calibri"/>
                <a:cs typeface="Calibri"/>
              </a:rPr>
              <a:t>Washoe</a:t>
            </a:r>
            <a:r>
              <a:rPr sz="1200" spc="-7" dirty="0">
                <a:latin typeface="Calibri"/>
                <a:cs typeface="Calibri"/>
              </a:rPr>
              <a:t> County</a:t>
            </a:r>
            <a:r>
              <a:rPr sz="1200" spc="-17" dirty="0">
                <a:latin typeface="Calibri"/>
                <a:cs typeface="Calibri"/>
              </a:rPr>
              <a:t> </a:t>
            </a:r>
            <a:r>
              <a:rPr sz="1200" dirty="0">
                <a:latin typeface="Calibri"/>
                <a:cs typeface="Calibri"/>
              </a:rPr>
              <a:t>School</a:t>
            </a:r>
            <a:r>
              <a:rPr sz="1200" spc="153" dirty="0">
                <a:latin typeface="Calibri"/>
                <a:cs typeface="Calibri"/>
              </a:rPr>
              <a:t> </a:t>
            </a:r>
            <a:r>
              <a:rPr sz="1200" dirty="0">
                <a:latin typeface="Calibri"/>
                <a:cs typeface="Calibri"/>
              </a:rPr>
              <a:t>District</a:t>
            </a:r>
            <a:r>
              <a:rPr sz="1200" spc="153" dirty="0">
                <a:latin typeface="Calibri"/>
                <a:cs typeface="Calibri"/>
              </a:rPr>
              <a:t> </a:t>
            </a:r>
            <a:r>
              <a:rPr sz="1200" dirty="0">
                <a:latin typeface="Calibri"/>
                <a:cs typeface="Calibri"/>
              </a:rPr>
              <a:t>is</a:t>
            </a:r>
            <a:r>
              <a:rPr sz="1200" spc="-11" dirty="0">
                <a:latin typeface="Calibri"/>
                <a:cs typeface="Calibri"/>
              </a:rPr>
              <a:t> </a:t>
            </a:r>
            <a:r>
              <a:rPr sz="1200" dirty="0">
                <a:latin typeface="Calibri"/>
                <a:cs typeface="Calibri"/>
              </a:rPr>
              <a:t>committed</a:t>
            </a:r>
            <a:r>
              <a:rPr sz="1200" spc="150" dirty="0">
                <a:latin typeface="Calibri"/>
                <a:cs typeface="Calibri"/>
              </a:rPr>
              <a:t> </a:t>
            </a:r>
            <a:r>
              <a:rPr sz="1200" dirty="0">
                <a:latin typeface="Calibri"/>
                <a:cs typeface="Calibri"/>
              </a:rPr>
              <a:t>to</a:t>
            </a:r>
            <a:r>
              <a:rPr sz="1200" spc="-7" dirty="0">
                <a:latin typeface="Calibri"/>
                <a:cs typeface="Calibri"/>
              </a:rPr>
              <a:t> </a:t>
            </a:r>
            <a:r>
              <a:rPr sz="1200" dirty="0">
                <a:latin typeface="Calibri"/>
                <a:cs typeface="Calibri"/>
              </a:rPr>
              <a:t>following</a:t>
            </a:r>
            <a:r>
              <a:rPr sz="1200" spc="150" dirty="0">
                <a:latin typeface="Calibri"/>
                <a:cs typeface="Calibri"/>
              </a:rPr>
              <a:t> </a:t>
            </a:r>
            <a:r>
              <a:rPr sz="1200" dirty="0">
                <a:latin typeface="Calibri"/>
                <a:cs typeface="Calibri"/>
              </a:rPr>
              <a:t>all</a:t>
            </a:r>
            <a:r>
              <a:rPr sz="1200" spc="146" dirty="0">
                <a:latin typeface="Calibri"/>
                <a:cs typeface="Calibri"/>
              </a:rPr>
              <a:t> </a:t>
            </a:r>
            <a:r>
              <a:rPr sz="1200" spc="-7" dirty="0">
                <a:latin typeface="Calibri"/>
                <a:cs typeface="Calibri"/>
              </a:rPr>
              <a:t>guidelines </a:t>
            </a:r>
            <a:r>
              <a:rPr sz="1200" dirty="0">
                <a:latin typeface="Calibri"/>
                <a:cs typeface="Calibri"/>
              </a:rPr>
              <a:t>as</a:t>
            </a:r>
            <a:r>
              <a:rPr sz="1200" spc="-7" dirty="0">
                <a:latin typeface="Calibri"/>
                <a:cs typeface="Calibri"/>
              </a:rPr>
              <a:t> established</a:t>
            </a:r>
            <a:r>
              <a:rPr sz="1200" spc="-13" dirty="0">
                <a:latin typeface="Calibri"/>
                <a:cs typeface="Calibri"/>
              </a:rPr>
              <a:t> </a:t>
            </a:r>
            <a:r>
              <a:rPr sz="1200" dirty="0">
                <a:latin typeface="Calibri"/>
                <a:cs typeface="Calibri"/>
              </a:rPr>
              <a:t>under</a:t>
            </a:r>
            <a:r>
              <a:rPr lang="en-US" sz="1200" spc="153" dirty="0">
                <a:latin typeface="Calibri"/>
                <a:cs typeface="Calibri"/>
              </a:rPr>
              <a:t> </a:t>
            </a:r>
            <a:r>
              <a:rPr sz="1200" spc="-17" dirty="0">
                <a:latin typeface="Calibri"/>
                <a:cs typeface="Calibri"/>
              </a:rPr>
              <a:t>the</a:t>
            </a:r>
            <a:r>
              <a:rPr lang="en-US" sz="1200" spc="-17" dirty="0">
                <a:latin typeface="Calibri"/>
                <a:cs typeface="Calibri"/>
              </a:rPr>
              <a:t> </a:t>
            </a:r>
            <a:r>
              <a:rPr sz="1200" dirty="0">
                <a:latin typeface="Calibri"/>
                <a:cs typeface="Calibri"/>
              </a:rPr>
              <a:t>Every</a:t>
            </a:r>
            <a:r>
              <a:rPr sz="1200" spc="-20" dirty="0">
                <a:latin typeface="Calibri"/>
                <a:cs typeface="Calibri"/>
              </a:rPr>
              <a:t> </a:t>
            </a:r>
            <a:r>
              <a:rPr sz="1200" spc="-7" dirty="0">
                <a:latin typeface="Calibri"/>
                <a:cs typeface="Calibri"/>
              </a:rPr>
              <a:t>Student Succeeds</a:t>
            </a:r>
            <a:r>
              <a:rPr sz="1200" spc="-13" dirty="0">
                <a:latin typeface="Calibri"/>
                <a:cs typeface="Calibri"/>
              </a:rPr>
              <a:t> </a:t>
            </a:r>
            <a:r>
              <a:rPr sz="1200" dirty="0">
                <a:latin typeface="Calibri"/>
                <a:cs typeface="Calibri"/>
              </a:rPr>
              <a:t>Act,</a:t>
            </a:r>
            <a:r>
              <a:rPr sz="1200" spc="-20" dirty="0">
                <a:latin typeface="Calibri"/>
                <a:cs typeface="Calibri"/>
              </a:rPr>
              <a:t> </a:t>
            </a:r>
            <a:r>
              <a:rPr sz="1200" spc="-7" dirty="0">
                <a:latin typeface="Calibri"/>
                <a:cs typeface="Calibri"/>
              </a:rPr>
              <a:t>which</a:t>
            </a:r>
            <a:r>
              <a:rPr sz="1200" spc="-24" dirty="0">
                <a:latin typeface="Calibri"/>
                <a:cs typeface="Calibri"/>
              </a:rPr>
              <a:t> </a:t>
            </a:r>
            <a:r>
              <a:rPr sz="1200" dirty="0">
                <a:latin typeface="Calibri"/>
                <a:cs typeface="Calibri"/>
              </a:rPr>
              <a:t>is</a:t>
            </a:r>
            <a:r>
              <a:rPr sz="1200" spc="-17"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effect</a:t>
            </a:r>
            <a:r>
              <a:rPr sz="1200" spc="-24" dirty="0">
                <a:latin typeface="Calibri"/>
                <a:cs typeface="Calibri"/>
              </a:rPr>
              <a:t> </a:t>
            </a:r>
            <a:r>
              <a:rPr sz="1200" spc="-7" dirty="0">
                <a:latin typeface="Calibri"/>
                <a:cs typeface="Calibri"/>
              </a:rPr>
              <a:t>during</a:t>
            </a:r>
            <a:r>
              <a:rPr sz="1200" spc="-20" dirty="0">
                <a:latin typeface="Calibri"/>
                <a:cs typeface="Calibri"/>
              </a:rPr>
              <a:t> </a:t>
            </a:r>
            <a:r>
              <a:rPr sz="1200" dirty="0">
                <a:latin typeface="Calibri"/>
                <a:cs typeface="Calibri"/>
              </a:rPr>
              <a:t>the</a:t>
            </a:r>
            <a:r>
              <a:rPr sz="1200" spc="-4" dirty="0">
                <a:latin typeface="Calibri"/>
                <a:cs typeface="Calibri"/>
              </a:rPr>
              <a:t> </a:t>
            </a:r>
            <a:r>
              <a:rPr lang="en-US" sz="1200" spc="-13" dirty="0">
                <a:latin typeface="Calibri"/>
                <a:cs typeface="Calibri"/>
              </a:rPr>
              <a:t>2024-</a:t>
            </a:r>
            <a:r>
              <a:rPr lang="en-US" sz="1200" dirty="0">
                <a:latin typeface="Calibri"/>
                <a:cs typeface="Calibri"/>
              </a:rPr>
              <a:t>25</a:t>
            </a:r>
            <a:r>
              <a:rPr sz="1200" spc="-27" dirty="0">
                <a:latin typeface="Calibri"/>
                <a:cs typeface="Calibri"/>
              </a:rPr>
              <a:t> </a:t>
            </a:r>
            <a:r>
              <a:rPr sz="1200" dirty="0">
                <a:latin typeface="Calibri"/>
                <a:cs typeface="Calibri"/>
              </a:rPr>
              <a:t>school</a:t>
            </a:r>
            <a:r>
              <a:rPr sz="1200" spc="-13" dirty="0">
                <a:latin typeface="Calibri"/>
                <a:cs typeface="Calibri"/>
              </a:rPr>
              <a:t> </a:t>
            </a:r>
            <a:r>
              <a:rPr sz="1200" spc="-7" dirty="0">
                <a:latin typeface="Calibri"/>
                <a:cs typeface="Calibri"/>
              </a:rPr>
              <a:t>year.</a:t>
            </a:r>
            <a:endParaRPr sz="1200" dirty="0">
              <a:latin typeface="Calibri"/>
              <a:cs typeface="Calibri"/>
            </a:endParaRPr>
          </a:p>
          <a:p>
            <a:pPr>
              <a:spcBef>
                <a:spcPts val="13"/>
              </a:spcBef>
            </a:pPr>
            <a:endParaRPr sz="1200">
              <a:latin typeface="Calibri"/>
              <a:cs typeface="Calibri"/>
            </a:endParaRPr>
          </a:p>
          <a:p>
            <a:pPr marL="32385"/>
            <a:r>
              <a:rPr sz="1200" dirty="0">
                <a:latin typeface="Calibri"/>
                <a:cs typeface="Calibri"/>
              </a:rPr>
              <a:t>You</a:t>
            </a:r>
            <a:r>
              <a:rPr sz="1200" spc="-17" dirty="0">
                <a:latin typeface="Calibri"/>
                <a:cs typeface="Calibri"/>
              </a:rPr>
              <a:t> </a:t>
            </a:r>
            <a:r>
              <a:rPr sz="1200" dirty="0">
                <a:latin typeface="Calibri"/>
                <a:cs typeface="Calibri"/>
              </a:rPr>
              <a:t>have</a:t>
            </a:r>
            <a:r>
              <a:rPr sz="1200" spc="-11"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right</a:t>
            </a:r>
            <a:r>
              <a:rPr sz="1200" spc="-11" dirty="0">
                <a:latin typeface="Calibri"/>
                <a:cs typeface="Calibri"/>
              </a:rPr>
              <a:t> </a:t>
            </a:r>
            <a:r>
              <a:rPr sz="1200" spc="-17" dirty="0">
                <a:latin typeface="Calibri"/>
                <a:cs typeface="Calibri"/>
              </a:rPr>
              <a:t>to:</a:t>
            </a:r>
            <a:endParaRPr sz="1200" dirty="0">
              <a:latin typeface="Calibri"/>
              <a:cs typeface="Calibri"/>
            </a:endParaRPr>
          </a:p>
          <a:p>
            <a:pPr>
              <a:spcBef>
                <a:spcPts val="31"/>
              </a:spcBef>
            </a:pPr>
            <a:endParaRPr sz="1400">
              <a:latin typeface="Calibri"/>
              <a:cs typeface="Calibri"/>
            </a:endParaRPr>
          </a:p>
          <a:p>
            <a:pPr marL="184150" marR="734695" indent="-156210">
              <a:lnSpc>
                <a:spcPct val="101099"/>
              </a:lnSpc>
              <a:buFont typeface="Symbol"/>
              <a:buChar char=""/>
              <a:tabLst>
                <a:tab pos="184000" algn="l"/>
                <a:tab pos="184865" algn="l"/>
              </a:tabLst>
            </a:pPr>
            <a:r>
              <a:rPr sz="1200" dirty="0">
                <a:latin typeface="Calibri"/>
                <a:cs typeface="Calibri"/>
              </a:rPr>
              <a:t>Know</a:t>
            </a:r>
            <a:r>
              <a:rPr sz="1200" spc="-27"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level</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achievement</a:t>
            </a:r>
            <a:r>
              <a:rPr sz="1200" spc="-11" dirty="0">
                <a:latin typeface="Calibri"/>
                <a:cs typeface="Calibri"/>
              </a:rPr>
              <a:t> </a:t>
            </a:r>
            <a:r>
              <a:rPr sz="1200" dirty="0">
                <a:latin typeface="Calibri"/>
                <a:cs typeface="Calibri"/>
              </a:rPr>
              <a:t>their</a:t>
            </a:r>
            <a:r>
              <a:rPr sz="1200" spc="-7" dirty="0">
                <a:latin typeface="Calibri"/>
                <a:cs typeface="Calibri"/>
              </a:rPr>
              <a:t> </a:t>
            </a:r>
            <a:r>
              <a:rPr sz="1200" dirty="0">
                <a:latin typeface="Calibri"/>
                <a:cs typeface="Calibri"/>
              </a:rPr>
              <a:t>child</a:t>
            </a:r>
            <a:r>
              <a:rPr sz="1200" spc="-11" dirty="0">
                <a:latin typeface="Calibri"/>
                <a:cs typeface="Calibri"/>
              </a:rPr>
              <a:t> </a:t>
            </a:r>
            <a:r>
              <a:rPr sz="1200" dirty="0">
                <a:latin typeface="Calibri"/>
                <a:cs typeface="Calibri"/>
              </a:rPr>
              <a:t>attained</a:t>
            </a:r>
            <a:r>
              <a:rPr sz="1200" spc="-7"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7"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dirty="0">
                <a:latin typeface="Calibri"/>
                <a:cs typeface="Calibri"/>
              </a:rPr>
              <a:t>state </a:t>
            </a:r>
            <a:r>
              <a:rPr sz="1200" spc="-7" dirty="0">
                <a:latin typeface="Calibri"/>
                <a:cs typeface="Calibri"/>
              </a:rPr>
              <a:t>academic assessments</a:t>
            </a:r>
            <a:endParaRPr sz="1200" dirty="0">
              <a:latin typeface="Calibri"/>
              <a:cs typeface="Calibri"/>
            </a:endParaRPr>
          </a:p>
          <a:p>
            <a:pPr>
              <a:spcBef>
                <a:spcPts val="27"/>
              </a:spcBef>
              <a:buFont typeface="Symbol"/>
              <a:buChar char=""/>
            </a:pPr>
            <a:endParaRPr sz="1200">
              <a:latin typeface="Calibri"/>
              <a:cs typeface="Calibri"/>
            </a:endParaRPr>
          </a:p>
          <a:p>
            <a:pPr marL="184150" marR="456565" indent="-156210">
              <a:lnSpc>
                <a:spcPct val="104099"/>
              </a:lnSpc>
              <a:buFont typeface="Symbol"/>
              <a:buChar char=""/>
              <a:tabLst>
                <a:tab pos="184000" algn="l"/>
                <a:tab pos="184865" algn="l"/>
              </a:tabLst>
            </a:pPr>
            <a:r>
              <a:rPr sz="1200" dirty="0">
                <a:latin typeface="Calibri"/>
                <a:cs typeface="Calibri"/>
              </a:rPr>
              <a:t>Request</a:t>
            </a:r>
            <a:r>
              <a:rPr sz="1200" spc="-17" dirty="0">
                <a:latin typeface="Calibri"/>
                <a:cs typeface="Calibri"/>
              </a:rPr>
              <a:t> </a:t>
            </a:r>
            <a:r>
              <a:rPr sz="1200" spc="-7" dirty="0">
                <a:latin typeface="Calibri"/>
                <a:cs typeface="Calibri"/>
              </a:rPr>
              <a:t>information </a:t>
            </a:r>
            <a:r>
              <a:rPr sz="1200" dirty="0">
                <a:latin typeface="Calibri"/>
                <a:cs typeface="Calibri"/>
              </a:rPr>
              <a:t>on</a:t>
            </a:r>
            <a:r>
              <a:rPr sz="1200" spc="-13" dirty="0">
                <a:latin typeface="Calibri"/>
                <a:cs typeface="Calibri"/>
              </a:rPr>
              <a:t> </a:t>
            </a:r>
            <a:r>
              <a:rPr sz="1200" dirty="0">
                <a:latin typeface="Calibri"/>
                <a:cs typeface="Calibri"/>
              </a:rPr>
              <a:t>the </a:t>
            </a:r>
            <a:r>
              <a:rPr sz="1200" spc="-7" dirty="0">
                <a:latin typeface="Calibri"/>
                <a:cs typeface="Calibri"/>
              </a:rPr>
              <a:t>professional qualifications </a:t>
            </a:r>
            <a:r>
              <a:rPr sz="1200" dirty="0">
                <a:latin typeface="Calibri"/>
                <a:cs typeface="Calibri"/>
              </a:rPr>
              <a:t>of</a:t>
            </a:r>
            <a:r>
              <a:rPr sz="1200" spc="-11" dirty="0">
                <a:latin typeface="Calibri"/>
                <a:cs typeface="Calibri"/>
              </a:rPr>
              <a:t> </a:t>
            </a:r>
            <a:r>
              <a:rPr sz="1200" dirty="0">
                <a:latin typeface="Calibri"/>
                <a:cs typeface="Calibri"/>
              </a:rPr>
              <a:t>your</a:t>
            </a:r>
            <a:r>
              <a:rPr sz="1200" spc="7" dirty="0">
                <a:latin typeface="Calibri"/>
                <a:cs typeface="Calibri"/>
              </a:rPr>
              <a:t> </a:t>
            </a:r>
            <a:r>
              <a:rPr sz="1200" spc="-7" dirty="0">
                <a:latin typeface="Calibri"/>
                <a:cs typeface="Calibri"/>
              </a:rPr>
              <a:t>student’s classroom teachers,</a:t>
            </a:r>
            <a:r>
              <a:rPr sz="1200" spc="-13" dirty="0">
                <a:latin typeface="Calibri"/>
                <a:cs typeface="Calibri"/>
              </a:rPr>
              <a:t> </a:t>
            </a:r>
            <a:r>
              <a:rPr sz="1200" dirty="0">
                <a:latin typeface="Calibri"/>
                <a:cs typeface="Calibri"/>
              </a:rPr>
              <a:t>which</a:t>
            </a:r>
            <a:r>
              <a:rPr sz="1200" spc="-20" dirty="0">
                <a:latin typeface="Calibri"/>
                <a:cs typeface="Calibri"/>
              </a:rPr>
              <a:t> </a:t>
            </a:r>
            <a:r>
              <a:rPr sz="1200" dirty="0">
                <a:latin typeface="Calibri"/>
                <a:cs typeface="Calibri"/>
              </a:rPr>
              <a:t>should</a:t>
            </a:r>
            <a:r>
              <a:rPr sz="1200" spc="-17" dirty="0">
                <a:latin typeface="Calibri"/>
                <a:cs typeface="Calibri"/>
              </a:rPr>
              <a:t> </a:t>
            </a:r>
            <a:r>
              <a:rPr sz="1200" spc="-7" dirty="0">
                <a:latin typeface="Calibri"/>
                <a:cs typeface="Calibri"/>
              </a:rPr>
              <a:t>include</a:t>
            </a:r>
            <a:r>
              <a:rPr sz="1200" spc="-13" dirty="0">
                <a:latin typeface="Calibri"/>
                <a:cs typeface="Calibri"/>
              </a:rPr>
              <a:t> </a:t>
            </a:r>
            <a:r>
              <a:rPr sz="1200" dirty="0">
                <a:latin typeface="Calibri"/>
                <a:cs typeface="Calibri"/>
              </a:rPr>
              <a:t>meeting</a:t>
            </a:r>
            <a:r>
              <a:rPr sz="1200" spc="-24" dirty="0">
                <a:latin typeface="Calibri"/>
                <a:cs typeface="Calibri"/>
              </a:rPr>
              <a:t> </a:t>
            </a:r>
            <a:r>
              <a:rPr sz="1200" spc="-7" dirty="0">
                <a:latin typeface="Calibri"/>
                <a:cs typeface="Calibri"/>
              </a:rPr>
              <a:t>applicable</a:t>
            </a:r>
            <a:r>
              <a:rPr sz="1200" spc="-13" dirty="0">
                <a:latin typeface="Calibri"/>
                <a:cs typeface="Calibri"/>
              </a:rPr>
              <a:t> </a:t>
            </a:r>
            <a:r>
              <a:rPr sz="1200" dirty="0">
                <a:latin typeface="Calibri"/>
                <a:cs typeface="Calibri"/>
              </a:rPr>
              <a:t>NV</a:t>
            </a:r>
            <a:r>
              <a:rPr sz="1200" spc="-4" dirty="0">
                <a:latin typeface="Calibri"/>
                <a:cs typeface="Calibri"/>
              </a:rPr>
              <a:t> </a:t>
            </a:r>
            <a:r>
              <a:rPr sz="1200" dirty="0">
                <a:latin typeface="Calibri"/>
                <a:cs typeface="Calibri"/>
              </a:rPr>
              <a:t>state</a:t>
            </a:r>
            <a:r>
              <a:rPr sz="1200" spc="-13" dirty="0">
                <a:latin typeface="Calibri"/>
                <a:cs typeface="Calibri"/>
              </a:rPr>
              <a:t> </a:t>
            </a:r>
            <a:r>
              <a:rPr sz="1200" dirty="0">
                <a:latin typeface="Calibri"/>
                <a:cs typeface="Calibri"/>
              </a:rPr>
              <a:t>certification</a:t>
            </a:r>
            <a:r>
              <a:rPr sz="1200" spc="-11" dirty="0">
                <a:latin typeface="Calibri"/>
                <a:cs typeface="Calibri"/>
              </a:rPr>
              <a:t> </a:t>
            </a:r>
            <a:r>
              <a:rPr sz="1200" dirty="0">
                <a:latin typeface="Calibri"/>
                <a:cs typeface="Calibri"/>
              </a:rPr>
              <a:t>and</a:t>
            </a:r>
            <a:r>
              <a:rPr sz="1200" spc="-7" dirty="0">
                <a:latin typeface="Calibri"/>
                <a:cs typeface="Calibri"/>
              </a:rPr>
              <a:t> licensure </a:t>
            </a:r>
            <a:r>
              <a:rPr sz="1200" dirty="0">
                <a:latin typeface="Calibri"/>
                <a:cs typeface="Calibri"/>
              </a:rPr>
              <a:t>requirements</a:t>
            </a:r>
            <a:r>
              <a:rPr sz="1200" spc="-17" dirty="0">
                <a:latin typeface="Calibri"/>
                <a:cs typeface="Calibri"/>
              </a:rPr>
              <a:t> </a:t>
            </a:r>
            <a:r>
              <a:rPr sz="1200" dirty="0">
                <a:latin typeface="Calibri"/>
                <a:cs typeface="Calibri"/>
              </a:rPr>
              <a:t>for</a:t>
            </a:r>
            <a:r>
              <a:rPr sz="1200" spc="-7" dirty="0">
                <a:latin typeface="Calibri"/>
                <a:cs typeface="Calibri"/>
              </a:rPr>
              <a:t> </a:t>
            </a:r>
            <a:r>
              <a:rPr sz="1200" dirty="0">
                <a:latin typeface="Calibri"/>
                <a:cs typeface="Calibri"/>
              </a:rPr>
              <a:t>the</a:t>
            </a:r>
            <a:r>
              <a:rPr sz="1200" spc="-7" dirty="0">
                <a:latin typeface="Calibri"/>
                <a:cs typeface="Calibri"/>
              </a:rPr>
              <a:t> </a:t>
            </a:r>
            <a:r>
              <a:rPr sz="1200" dirty="0">
                <a:latin typeface="Calibri"/>
                <a:cs typeface="Calibri"/>
              </a:rPr>
              <a:t>grade</a:t>
            </a:r>
            <a:r>
              <a:rPr sz="1200" spc="-13" dirty="0">
                <a:latin typeface="Calibri"/>
                <a:cs typeface="Calibri"/>
              </a:rPr>
              <a:t> </a:t>
            </a:r>
            <a:r>
              <a:rPr sz="1200" dirty="0">
                <a:latin typeface="Calibri"/>
                <a:cs typeface="Calibri"/>
              </a:rPr>
              <a:t>levels</a:t>
            </a:r>
            <a:r>
              <a:rPr sz="1200" spc="-11" dirty="0">
                <a:latin typeface="Calibri"/>
                <a:cs typeface="Calibri"/>
              </a:rPr>
              <a:t> </a:t>
            </a:r>
            <a:r>
              <a:rPr sz="1200" dirty="0">
                <a:latin typeface="Calibri"/>
                <a:cs typeface="Calibri"/>
              </a:rPr>
              <a:t>and</a:t>
            </a:r>
            <a:r>
              <a:rPr sz="1200" spc="-11" dirty="0">
                <a:latin typeface="Calibri"/>
                <a:cs typeface="Calibri"/>
              </a:rPr>
              <a:t> </a:t>
            </a:r>
            <a:r>
              <a:rPr sz="1200" dirty="0">
                <a:latin typeface="Calibri"/>
                <a:cs typeface="Calibri"/>
              </a:rPr>
              <a:t>subject</a:t>
            </a:r>
            <a:r>
              <a:rPr sz="1200" spc="-7" dirty="0">
                <a:latin typeface="Calibri"/>
                <a:cs typeface="Calibri"/>
              </a:rPr>
              <a:t> </a:t>
            </a:r>
            <a:r>
              <a:rPr sz="1200" dirty="0">
                <a:latin typeface="Calibri"/>
                <a:cs typeface="Calibri"/>
              </a:rPr>
              <a:t>areas</a:t>
            </a:r>
            <a:r>
              <a:rPr sz="1200" spc="-4" dirty="0">
                <a:latin typeface="Calibri"/>
                <a:cs typeface="Calibri"/>
              </a:rPr>
              <a:t> </a:t>
            </a:r>
            <a:r>
              <a:rPr sz="1200" dirty="0">
                <a:latin typeface="Calibri"/>
                <a:cs typeface="Calibri"/>
              </a:rPr>
              <a:t>in</a:t>
            </a:r>
            <a:r>
              <a:rPr sz="1200" spc="-17" dirty="0">
                <a:latin typeface="Calibri"/>
                <a:cs typeface="Calibri"/>
              </a:rPr>
              <a:t> </a:t>
            </a:r>
            <a:r>
              <a:rPr sz="1200" dirty="0">
                <a:latin typeface="Calibri"/>
                <a:cs typeface="Calibri"/>
              </a:rPr>
              <a:t>which</a:t>
            </a:r>
            <a:r>
              <a:rPr sz="1200" spc="-13" dirty="0">
                <a:latin typeface="Calibri"/>
                <a:cs typeface="Calibri"/>
              </a:rPr>
              <a:t> </a:t>
            </a:r>
            <a:r>
              <a:rPr sz="1200" dirty="0">
                <a:latin typeface="Calibri"/>
                <a:cs typeface="Calibri"/>
              </a:rPr>
              <a:t>the</a:t>
            </a:r>
            <a:r>
              <a:rPr sz="1200" spc="-13" dirty="0">
                <a:latin typeface="Calibri"/>
                <a:cs typeface="Calibri"/>
              </a:rPr>
              <a:t> </a:t>
            </a:r>
            <a:r>
              <a:rPr sz="1200" dirty="0">
                <a:latin typeface="Calibri"/>
                <a:cs typeface="Calibri"/>
              </a:rPr>
              <a:t>teacher</a:t>
            </a:r>
            <a:r>
              <a:rPr sz="1200" spc="-7" dirty="0">
                <a:latin typeface="Calibri"/>
                <a:cs typeface="Calibri"/>
              </a:rPr>
              <a:t> provides </a:t>
            </a:r>
            <a:r>
              <a:rPr sz="1200" dirty="0">
                <a:latin typeface="Calibri"/>
                <a:cs typeface="Calibri"/>
              </a:rPr>
              <a:t>instruction.</a:t>
            </a:r>
            <a:r>
              <a:rPr sz="1200" spc="133" dirty="0">
                <a:latin typeface="Calibri"/>
                <a:cs typeface="Calibri"/>
              </a:rPr>
              <a:t> </a:t>
            </a:r>
            <a:r>
              <a:rPr sz="1200" dirty="0">
                <a:latin typeface="Calibri"/>
                <a:cs typeface="Calibri"/>
              </a:rPr>
              <a:t>This</a:t>
            </a:r>
            <a:r>
              <a:rPr sz="1200" spc="-17" dirty="0">
                <a:latin typeface="Calibri"/>
                <a:cs typeface="Calibri"/>
              </a:rPr>
              <a:t> </a:t>
            </a:r>
            <a:r>
              <a:rPr sz="1200" dirty="0">
                <a:latin typeface="Calibri"/>
                <a:cs typeface="Calibri"/>
              </a:rPr>
              <a:t>would</a:t>
            </a:r>
            <a:r>
              <a:rPr sz="1200" spc="-13" dirty="0">
                <a:latin typeface="Calibri"/>
                <a:cs typeface="Calibri"/>
              </a:rPr>
              <a:t> </a:t>
            </a:r>
            <a:r>
              <a:rPr sz="1200" dirty="0">
                <a:latin typeface="Calibri"/>
                <a:cs typeface="Calibri"/>
              </a:rPr>
              <a:t>include</a:t>
            </a:r>
            <a:r>
              <a:rPr sz="1200" spc="-7" dirty="0">
                <a:latin typeface="Calibri"/>
                <a:cs typeface="Calibri"/>
              </a:rPr>
              <a:t> </a:t>
            </a:r>
            <a:r>
              <a:rPr sz="1200" dirty="0">
                <a:latin typeface="Calibri"/>
                <a:cs typeface="Calibri"/>
              </a:rPr>
              <a:t>teaching</a:t>
            </a:r>
            <a:r>
              <a:rPr sz="1200" spc="-13" dirty="0">
                <a:latin typeface="Calibri"/>
                <a:cs typeface="Calibri"/>
              </a:rPr>
              <a:t> </a:t>
            </a:r>
            <a:r>
              <a:rPr sz="1200" dirty="0">
                <a:latin typeface="Calibri"/>
                <a:cs typeface="Calibri"/>
              </a:rPr>
              <a:t>under</a:t>
            </a:r>
            <a:r>
              <a:rPr sz="1200" spc="-13" dirty="0">
                <a:latin typeface="Calibri"/>
                <a:cs typeface="Calibri"/>
              </a:rPr>
              <a:t> </a:t>
            </a:r>
            <a:r>
              <a:rPr sz="1200" dirty="0">
                <a:latin typeface="Calibri"/>
                <a:cs typeface="Calibri"/>
              </a:rPr>
              <a:t>emergency</a:t>
            </a:r>
            <a:r>
              <a:rPr sz="1200" spc="-17" dirty="0">
                <a:latin typeface="Calibri"/>
                <a:cs typeface="Calibri"/>
              </a:rPr>
              <a:t> </a:t>
            </a:r>
            <a:r>
              <a:rPr sz="1200" dirty="0">
                <a:latin typeface="Calibri"/>
                <a:cs typeface="Calibri"/>
              </a:rPr>
              <a:t>or</a:t>
            </a:r>
            <a:r>
              <a:rPr sz="1200" spc="-17" dirty="0">
                <a:latin typeface="Calibri"/>
                <a:cs typeface="Calibri"/>
              </a:rPr>
              <a:t> </a:t>
            </a:r>
            <a:r>
              <a:rPr sz="1200" dirty="0">
                <a:latin typeface="Calibri"/>
                <a:cs typeface="Calibri"/>
              </a:rPr>
              <a:t>other</a:t>
            </a:r>
            <a:r>
              <a:rPr sz="1200" spc="-11" dirty="0">
                <a:latin typeface="Calibri"/>
                <a:cs typeface="Calibri"/>
              </a:rPr>
              <a:t> </a:t>
            </a:r>
            <a:r>
              <a:rPr sz="1200" dirty="0">
                <a:latin typeface="Calibri"/>
                <a:cs typeface="Calibri"/>
              </a:rPr>
              <a:t>provisional</a:t>
            </a:r>
            <a:r>
              <a:rPr sz="1200" spc="-11" dirty="0">
                <a:latin typeface="Calibri"/>
                <a:cs typeface="Calibri"/>
              </a:rPr>
              <a:t> </a:t>
            </a:r>
            <a:r>
              <a:rPr sz="1200" dirty="0">
                <a:latin typeface="Calibri"/>
                <a:cs typeface="Calibri"/>
              </a:rPr>
              <a:t>status</a:t>
            </a:r>
            <a:r>
              <a:rPr sz="1200" spc="-11" dirty="0">
                <a:latin typeface="Calibri"/>
                <a:cs typeface="Calibri"/>
              </a:rPr>
              <a:t> </a:t>
            </a:r>
            <a:r>
              <a:rPr sz="1200" dirty="0">
                <a:latin typeface="Calibri"/>
                <a:cs typeface="Calibri"/>
              </a:rPr>
              <a:t>and</a:t>
            </a:r>
            <a:r>
              <a:rPr sz="1200" spc="-11" dirty="0">
                <a:latin typeface="Calibri"/>
                <a:cs typeface="Calibri"/>
              </a:rPr>
              <a:t> </a:t>
            </a:r>
            <a:r>
              <a:rPr sz="1200" spc="-17" dirty="0">
                <a:latin typeface="Calibri"/>
                <a:cs typeface="Calibri"/>
              </a:rPr>
              <a:t>is </a:t>
            </a:r>
            <a:r>
              <a:rPr sz="1200" dirty="0">
                <a:latin typeface="Calibri"/>
                <a:cs typeface="Calibri"/>
              </a:rPr>
              <a:t>teaching</a:t>
            </a:r>
            <a:r>
              <a:rPr sz="1200" spc="-11" dirty="0">
                <a:latin typeface="Calibri"/>
                <a:cs typeface="Calibri"/>
              </a:rPr>
              <a:t> </a:t>
            </a:r>
            <a:r>
              <a:rPr sz="1200" dirty="0">
                <a:latin typeface="Calibri"/>
                <a:cs typeface="Calibri"/>
              </a:rPr>
              <a:t>in</a:t>
            </a:r>
            <a:r>
              <a:rPr sz="1200" spc="-4" dirty="0">
                <a:latin typeface="Calibri"/>
                <a:cs typeface="Calibri"/>
              </a:rPr>
              <a:t> </a:t>
            </a:r>
            <a:r>
              <a:rPr sz="1200" dirty="0">
                <a:latin typeface="Calibri"/>
                <a:cs typeface="Calibri"/>
              </a:rPr>
              <a:t>the</a:t>
            </a:r>
            <a:r>
              <a:rPr sz="1200" spc="-17" dirty="0">
                <a:latin typeface="Calibri"/>
                <a:cs typeface="Calibri"/>
              </a:rPr>
              <a:t> </a:t>
            </a:r>
            <a:r>
              <a:rPr sz="1200" dirty="0">
                <a:latin typeface="Calibri"/>
                <a:cs typeface="Calibri"/>
              </a:rPr>
              <a:t>field</a:t>
            </a:r>
            <a:r>
              <a:rPr sz="1200" spc="-13" dirty="0">
                <a:latin typeface="Calibri"/>
                <a:cs typeface="Calibri"/>
              </a:rPr>
              <a:t> </a:t>
            </a:r>
            <a:r>
              <a:rPr sz="1200" dirty="0">
                <a:latin typeface="Calibri"/>
                <a:cs typeface="Calibri"/>
              </a:rPr>
              <a:t>of</a:t>
            </a:r>
            <a:r>
              <a:rPr sz="1200" spc="-4" dirty="0">
                <a:latin typeface="Calibri"/>
                <a:cs typeface="Calibri"/>
              </a:rPr>
              <a:t> </a:t>
            </a:r>
            <a:r>
              <a:rPr sz="1200" dirty="0">
                <a:latin typeface="Calibri"/>
                <a:cs typeface="Calibri"/>
              </a:rPr>
              <a:t>discipline</a:t>
            </a:r>
            <a:r>
              <a:rPr sz="1200" spc="-4" dirty="0">
                <a:latin typeface="Calibri"/>
                <a:cs typeface="Calibri"/>
              </a:rPr>
              <a:t> </a:t>
            </a:r>
            <a:r>
              <a:rPr sz="1200" dirty="0">
                <a:latin typeface="Calibri"/>
                <a:cs typeface="Calibri"/>
              </a:rPr>
              <a:t>of</a:t>
            </a:r>
            <a:r>
              <a:rPr sz="1200" spc="-11"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certification.</a:t>
            </a:r>
            <a:endParaRPr sz="1200" dirty="0">
              <a:latin typeface="Calibri"/>
              <a:cs typeface="Calibri"/>
            </a:endParaRPr>
          </a:p>
          <a:p>
            <a:pPr>
              <a:spcBef>
                <a:spcPts val="7"/>
              </a:spcBef>
              <a:buFont typeface="Symbol"/>
              <a:buChar char=""/>
            </a:pPr>
            <a:endParaRPr sz="1200">
              <a:latin typeface="Calibri"/>
              <a:cs typeface="Calibri"/>
            </a:endParaRPr>
          </a:p>
          <a:p>
            <a:pPr marL="184150" marR="589915" indent="-156210">
              <a:lnSpc>
                <a:spcPct val="103600"/>
              </a:lnSpc>
              <a:buFont typeface="Symbol"/>
              <a:buChar char=""/>
              <a:tabLst>
                <a:tab pos="184000" algn="l"/>
                <a:tab pos="184865" algn="l"/>
              </a:tabLst>
            </a:pPr>
            <a:r>
              <a:rPr sz="1200" dirty="0">
                <a:latin typeface="Calibri"/>
                <a:cs typeface="Calibri"/>
              </a:rPr>
              <a:t>Request</a:t>
            </a:r>
            <a:r>
              <a:rPr sz="1200" spc="-11" dirty="0">
                <a:latin typeface="Calibri"/>
                <a:cs typeface="Calibri"/>
              </a:rPr>
              <a:t> </a:t>
            </a:r>
            <a:r>
              <a:rPr sz="1200" spc="-7" dirty="0">
                <a:latin typeface="Calibri"/>
                <a:cs typeface="Calibri"/>
              </a:rPr>
              <a:t>Information</a:t>
            </a:r>
            <a:r>
              <a:rPr sz="1200" spc="-17" dirty="0">
                <a:latin typeface="Calibri"/>
                <a:cs typeface="Calibri"/>
              </a:rPr>
              <a:t> </a:t>
            </a:r>
            <a:r>
              <a:rPr sz="1200" dirty="0">
                <a:latin typeface="Calibri"/>
                <a:cs typeface="Calibri"/>
              </a:rPr>
              <a:t>on</a:t>
            </a:r>
            <a:r>
              <a:rPr sz="1200" spc="-13" dirty="0">
                <a:latin typeface="Calibri"/>
                <a:cs typeface="Calibri"/>
              </a:rPr>
              <a:t> </a:t>
            </a:r>
            <a:r>
              <a:rPr sz="1200" dirty="0">
                <a:latin typeface="Calibri"/>
                <a:cs typeface="Calibri"/>
              </a:rPr>
              <a:t>the</a:t>
            </a:r>
            <a:r>
              <a:rPr sz="1200" spc="4" dirty="0">
                <a:latin typeface="Calibri"/>
                <a:cs typeface="Calibri"/>
              </a:rPr>
              <a:t> </a:t>
            </a:r>
            <a:r>
              <a:rPr sz="1200" spc="-7" dirty="0">
                <a:latin typeface="Calibri"/>
                <a:cs typeface="Calibri"/>
              </a:rPr>
              <a:t>paraprofessionals</a:t>
            </a:r>
            <a:r>
              <a:rPr sz="1200" spc="-11" dirty="0">
                <a:latin typeface="Calibri"/>
                <a:cs typeface="Calibri"/>
              </a:rPr>
              <a:t> </a:t>
            </a:r>
            <a:r>
              <a:rPr sz="1200" spc="-7" dirty="0">
                <a:latin typeface="Calibri"/>
                <a:cs typeface="Calibri"/>
              </a:rPr>
              <a:t>(teacher</a:t>
            </a:r>
            <a:r>
              <a:rPr sz="1200" dirty="0">
                <a:latin typeface="Calibri"/>
                <a:cs typeface="Calibri"/>
              </a:rPr>
              <a:t> aides,</a:t>
            </a:r>
            <a:r>
              <a:rPr sz="1200" spc="-7" dirty="0">
                <a:latin typeface="Calibri"/>
                <a:cs typeface="Calibri"/>
              </a:rPr>
              <a:t> teacher</a:t>
            </a:r>
            <a:r>
              <a:rPr sz="1200" dirty="0">
                <a:latin typeface="Calibri"/>
                <a:cs typeface="Calibri"/>
              </a:rPr>
              <a:t> </a:t>
            </a:r>
            <a:r>
              <a:rPr sz="1200" spc="-7" dirty="0">
                <a:latin typeface="Calibri"/>
                <a:cs typeface="Calibri"/>
              </a:rPr>
              <a:t>assistants,</a:t>
            </a:r>
            <a:r>
              <a:rPr sz="1200" spc="-11" dirty="0">
                <a:latin typeface="Calibri"/>
                <a:cs typeface="Calibri"/>
              </a:rPr>
              <a:t> </a:t>
            </a:r>
            <a:r>
              <a:rPr sz="1200" spc="-7" dirty="0">
                <a:latin typeface="Calibri"/>
                <a:cs typeface="Calibri"/>
              </a:rPr>
              <a:t>etc.) providing</a:t>
            </a:r>
            <a:r>
              <a:rPr sz="1200" spc="-37" dirty="0">
                <a:latin typeface="Calibri"/>
                <a:cs typeface="Calibri"/>
              </a:rPr>
              <a:t> </a:t>
            </a:r>
            <a:r>
              <a:rPr sz="1200" dirty="0">
                <a:latin typeface="Calibri"/>
                <a:cs typeface="Calibri"/>
              </a:rPr>
              <a:t>services</a:t>
            </a:r>
            <a:r>
              <a:rPr sz="1200" spc="-17"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your</a:t>
            </a:r>
            <a:r>
              <a:rPr sz="1200" spc="-13" dirty="0">
                <a:latin typeface="Calibri"/>
                <a:cs typeface="Calibri"/>
              </a:rPr>
              <a:t> </a:t>
            </a:r>
            <a:r>
              <a:rPr sz="1200" dirty="0">
                <a:latin typeface="Calibri"/>
                <a:cs typeface="Calibri"/>
              </a:rPr>
              <a:t>child.</a:t>
            </a:r>
            <a:r>
              <a:rPr sz="1200" spc="133" dirty="0">
                <a:latin typeface="Calibri"/>
                <a:cs typeface="Calibri"/>
              </a:rPr>
              <a:t> </a:t>
            </a:r>
            <a:r>
              <a:rPr sz="1200" dirty="0">
                <a:latin typeface="Calibri"/>
                <a:cs typeface="Calibri"/>
              </a:rPr>
              <a:t>Paraprofessionals</a:t>
            </a:r>
            <a:r>
              <a:rPr sz="1200" spc="-11" dirty="0">
                <a:latin typeface="Calibri"/>
                <a:cs typeface="Calibri"/>
              </a:rPr>
              <a:t> </a:t>
            </a:r>
            <a:r>
              <a:rPr sz="1200" dirty="0">
                <a:latin typeface="Calibri"/>
                <a:cs typeface="Calibri"/>
              </a:rPr>
              <a:t>should</a:t>
            </a:r>
            <a:r>
              <a:rPr sz="1200" spc="-13" dirty="0">
                <a:latin typeface="Calibri"/>
                <a:cs typeface="Calibri"/>
              </a:rPr>
              <a:t> </a:t>
            </a:r>
            <a:r>
              <a:rPr sz="1200" dirty="0">
                <a:latin typeface="Calibri"/>
                <a:cs typeface="Calibri"/>
              </a:rPr>
              <a:t>meet</a:t>
            </a:r>
            <a:r>
              <a:rPr sz="1200" spc="-20" dirty="0">
                <a:latin typeface="Calibri"/>
                <a:cs typeface="Calibri"/>
              </a:rPr>
              <a:t> </a:t>
            </a:r>
            <a:r>
              <a:rPr sz="1200" dirty="0">
                <a:latin typeface="Calibri"/>
                <a:cs typeface="Calibri"/>
              </a:rPr>
              <a:t>one</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the</a:t>
            </a:r>
            <a:r>
              <a:rPr sz="1200" spc="-17" dirty="0">
                <a:latin typeface="Calibri"/>
                <a:cs typeface="Calibri"/>
              </a:rPr>
              <a:t> </a:t>
            </a:r>
            <a:r>
              <a:rPr sz="1200" spc="-7" dirty="0">
                <a:latin typeface="Calibri"/>
                <a:cs typeface="Calibri"/>
              </a:rPr>
              <a:t>minimum </a:t>
            </a:r>
            <a:r>
              <a:rPr sz="1200" dirty="0">
                <a:latin typeface="Calibri"/>
                <a:cs typeface="Calibri"/>
              </a:rPr>
              <a:t>requirements,</a:t>
            </a:r>
            <a:r>
              <a:rPr sz="1200" spc="-20" dirty="0">
                <a:latin typeface="Calibri"/>
                <a:cs typeface="Calibri"/>
              </a:rPr>
              <a:t> </a:t>
            </a:r>
            <a:r>
              <a:rPr sz="1200" dirty="0">
                <a:latin typeface="Calibri"/>
                <a:cs typeface="Calibri"/>
              </a:rPr>
              <a:t>which</a:t>
            </a:r>
            <a:r>
              <a:rPr sz="1200" spc="-11" dirty="0">
                <a:latin typeface="Calibri"/>
                <a:cs typeface="Calibri"/>
              </a:rPr>
              <a:t> </a:t>
            </a:r>
            <a:r>
              <a:rPr sz="1200" dirty="0">
                <a:latin typeface="Calibri"/>
                <a:cs typeface="Calibri"/>
              </a:rPr>
              <a:t>is</a:t>
            </a:r>
            <a:r>
              <a:rPr sz="1200" spc="-7" dirty="0">
                <a:latin typeface="Calibri"/>
                <a:cs typeface="Calibri"/>
              </a:rPr>
              <a:t> </a:t>
            </a:r>
            <a:r>
              <a:rPr sz="1200" dirty="0">
                <a:latin typeface="Calibri"/>
                <a:cs typeface="Calibri"/>
              </a:rPr>
              <a:t>a</a:t>
            </a:r>
            <a:r>
              <a:rPr sz="1200" spc="-13" dirty="0">
                <a:latin typeface="Calibri"/>
                <a:cs typeface="Calibri"/>
              </a:rPr>
              <a:t> </a:t>
            </a:r>
            <a:r>
              <a:rPr sz="1200" dirty="0">
                <a:latin typeface="Calibri"/>
                <a:cs typeface="Calibri"/>
              </a:rPr>
              <a:t>minimum</a:t>
            </a:r>
            <a:r>
              <a:rPr sz="1200" spc="-11" dirty="0">
                <a:latin typeface="Calibri"/>
                <a:cs typeface="Calibri"/>
              </a:rPr>
              <a:t> </a:t>
            </a:r>
            <a:r>
              <a:rPr sz="1200" dirty="0">
                <a:latin typeface="Calibri"/>
                <a:cs typeface="Calibri"/>
              </a:rPr>
              <a:t>of</a:t>
            </a:r>
            <a:r>
              <a:rPr sz="1200" spc="-13" dirty="0">
                <a:latin typeface="Calibri"/>
                <a:cs typeface="Calibri"/>
              </a:rPr>
              <a:t> </a:t>
            </a:r>
            <a:r>
              <a:rPr sz="1200" dirty="0">
                <a:latin typeface="Calibri"/>
                <a:cs typeface="Calibri"/>
              </a:rPr>
              <a:t>48</a:t>
            </a:r>
            <a:r>
              <a:rPr sz="1200" spc="-11" dirty="0">
                <a:latin typeface="Calibri"/>
                <a:cs typeface="Calibri"/>
              </a:rPr>
              <a:t> </a:t>
            </a:r>
            <a:r>
              <a:rPr sz="1200" dirty="0">
                <a:latin typeface="Calibri"/>
                <a:cs typeface="Calibri"/>
              </a:rPr>
              <a:t>college</a:t>
            </a:r>
            <a:r>
              <a:rPr sz="1200" spc="-13" dirty="0">
                <a:latin typeface="Calibri"/>
                <a:cs typeface="Calibri"/>
              </a:rPr>
              <a:t> </a:t>
            </a:r>
            <a:r>
              <a:rPr sz="1200" dirty="0">
                <a:latin typeface="Calibri"/>
                <a:cs typeface="Calibri"/>
              </a:rPr>
              <a:t>credit</a:t>
            </a:r>
            <a:r>
              <a:rPr sz="1200" spc="-13" dirty="0">
                <a:latin typeface="Calibri"/>
                <a:cs typeface="Calibri"/>
              </a:rPr>
              <a:t> </a:t>
            </a:r>
            <a:r>
              <a:rPr sz="1200" dirty="0">
                <a:latin typeface="Calibri"/>
                <a:cs typeface="Calibri"/>
              </a:rPr>
              <a:t>hours,</a:t>
            </a:r>
            <a:r>
              <a:rPr sz="1200" spc="-4" dirty="0">
                <a:latin typeface="Calibri"/>
                <a:cs typeface="Calibri"/>
              </a:rPr>
              <a:t> </a:t>
            </a:r>
            <a:r>
              <a:rPr sz="1200" dirty="0">
                <a:latin typeface="Calibri"/>
                <a:cs typeface="Calibri"/>
              </a:rPr>
              <a:t>an</a:t>
            </a:r>
            <a:r>
              <a:rPr sz="1200" spc="-11" dirty="0">
                <a:latin typeface="Calibri"/>
                <a:cs typeface="Calibri"/>
              </a:rPr>
              <a:t> </a:t>
            </a:r>
            <a:r>
              <a:rPr sz="1200" dirty="0">
                <a:latin typeface="Calibri"/>
                <a:cs typeface="Calibri"/>
              </a:rPr>
              <a:t>associate</a:t>
            </a:r>
            <a:r>
              <a:rPr sz="1200" spc="-11" dirty="0">
                <a:latin typeface="Calibri"/>
                <a:cs typeface="Calibri"/>
              </a:rPr>
              <a:t> </a:t>
            </a:r>
            <a:r>
              <a:rPr sz="1200" dirty="0">
                <a:latin typeface="Calibri"/>
                <a:cs typeface="Calibri"/>
              </a:rPr>
              <a:t>degree</a:t>
            </a:r>
            <a:r>
              <a:rPr sz="1200" spc="-11" dirty="0">
                <a:latin typeface="Calibri"/>
                <a:cs typeface="Calibri"/>
              </a:rPr>
              <a:t> </a:t>
            </a:r>
            <a:r>
              <a:rPr sz="1200" spc="-17" dirty="0">
                <a:latin typeface="Calibri"/>
                <a:cs typeface="Calibri"/>
              </a:rPr>
              <a:t>(or </a:t>
            </a:r>
            <a:r>
              <a:rPr sz="1200" dirty="0">
                <a:latin typeface="Calibri"/>
                <a:cs typeface="Calibri"/>
              </a:rPr>
              <a:t>higher),</a:t>
            </a:r>
            <a:r>
              <a:rPr sz="1200" spc="-11"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score</a:t>
            </a:r>
            <a:r>
              <a:rPr sz="1200" spc="-11" dirty="0">
                <a:latin typeface="Calibri"/>
                <a:cs typeface="Calibri"/>
              </a:rPr>
              <a:t> </a:t>
            </a:r>
            <a:r>
              <a:rPr sz="1200" dirty="0">
                <a:latin typeface="Calibri"/>
                <a:cs typeface="Calibri"/>
              </a:rPr>
              <a:t>at</a:t>
            </a:r>
            <a:r>
              <a:rPr sz="1200" spc="-7" dirty="0">
                <a:latin typeface="Calibri"/>
                <a:cs typeface="Calibri"/>
              </a:rPr>
              <a:t> </a:t>
            </a:r>
            <a:r>
              <a:rPr sz="1200" dirty="0">
                <a:latin typeface="Calibri"/>
                <a:cs typeface="Calibri"/>
              </a:rPr>
              <a:t>least</a:t>
            </a:r>
            <a:r>
              <a:rPr sz="1200" spc="-13" dirty="0">
                <a:latin typeface="Calibri"/>
                <a:cs typeface="Calibri"/>
              </a:rPr>
              <a:t> </a:t>
            </a:r>
            <a:r>
              <a:rPr sz="1200" dirty="0">
                <a:latin typeface="Calibri"/>
                <a:cs typeface="Calibri"/>
              </a:rPr>
              <a:t>460</a:t>
            </a:r>
            <a:r>
              <a:rPr sz="1200" spc="-7" dirty="0">
                <a:latin typeface="Calibri"/>
                <a:cs typeface="Calibri"/>
              </a:rPr>
              <a:t> </a:t>
            </a:r>
            <a:r>
              <a:rPr sz="1200" dirty="0">
                <a:latin typeface="Calibri"/>
                <a:cs typeface="Calibri"/>
              </a:rPr>
              <a:t>on</a:t>
            </a:r>
            <a:r>
              <a:rPr sz="1200" spc="-17" dirty="0">
                <a:latin typeface="Calibri"/>
                <a:cs typeface="Calibri"/>
              </a:rPr>
              <a:t> </a:t>
            </a:r>
            <a:r>
              <a:rPr sz="1200" dirty="0">
                <a:latin typeface="Calibri"/>
                <a:cs typeface="Calibri"/>
              </a:rPr>
              <a:t>the</a:t>
            </a:r>
            <a:r>
              <a:rPr sz="1200" spc="-13" dirty="0">
                <a:latin typeface="Calibri"/>
                <a:cs typeface="Calibri"/>
              </a:rPr>
              <a:t> </a:t>
            </a:r>
            <a:r>
              <a:rPr sz="1200" dirty="0" err="1">
                <a:latin typeface="Calibri"/>
                <a:cs typeface="Calibri"/>
              </a:rPr>
              <a:t>Parapro</a:t>
            </a:r>
            <a:r>
              <a:rPr sz="1200" spc="-4" dirty="0">
                <a:latin typeface="Calibri"/>
                <a:cs typeface="Calibri"/>
              </a:rPr>
              <a:t> </a:t>
            </a:r>
            <a:r>
              <a:rPr sz="1200" spc="-7" dirty="0">
                <a:latin typeface="Calibri"/>
                <a:cs typeface="Calibri"/>
              </a:rPr>
              <a:t>Assessment.</a:t>
            </a:r>
            <a:endParaRPr sz="1200" dirty="0">
              <a:latin typeface="Calibri"/>
              <a:cs typeface="Calibri"/>
            </a:endParaRPr>
          </a:p>
          <a:p>
            <a:pPr>
              <a:spcBef>
                <a:spcPts val="17"/>
              </a:spcBef>
              <a:buFont typeface="Symbol"/>
              <a:buChar char=""/>
            </a:pPr>
            <a:endParaRPr sz="1400">
              <a:latin typeface="Calibri"/>
              <a:cs typeface="Calibri"/>
            </a:endParaRPr>
          </a:p>
          <a:p>
            <a:pPr marL="192405" marR="580390" indent="-164465">
              <a:lnSpc>
                <a:spcPct val="101699"/>
              </a:lnSpc>
              <a:buFont typeface="Symbol"/>
              <a:buChar char=""/>
              <a:tabLst>
                <a:tab pos="184000" algn="l"/>
                <a:tab pos="184865" algn="l"/>
              </a:tabLst>
            </a:pPr>
            <a:r>
              <a:rPr sz="1200" dirty="0">
                <a:latin typeface="Calibri"/>
                <a:cs typeface="Calibri"/>
              </a:rPr>
              <a:t>Be</a:t>
            </a:r>
            <a:r>
              <a:rPr sz="1200" spc="-4" dirty="0">
                <a:latin typeface="Calibri"/>
                <a:cs typeface="Calibri"/>
              </a:rPr>
              <a:t> </a:t>
            </a:r>
            <a:r>
              <a:rPr sz="1200" dirty="0">
                <a:latin typeface="Calibri"/>
                <a:cs typeface="Calibri"/>
              </a:rPr>
              <a:t>provided</a:t>
            </a:r>
            <a:r>
              <a:rPr sz="1200" spc="-4" dirty="0">
                <a:latin typeface="Calibri"/>
                <a:cs typeface="Calibri"/>
              </a:rPr>
              <a:t> </a:t>
            </a:r>
            <a:r>
              <a:rPr sz="1200" dirty="0">
                <a:latin typeface="Calibri"/>
                <a:cs typeface="Calibri"/>
              </a:rPr>
              <a:t>timely</a:t>
            </a:r>
            <a:r>
              <a:rPr sz="1200" spc="7" dirty="0">
                <a:latin typeface="Calibri"/>
                <a:cs typeface="Calibri"/>
              </a:rPr>
              <a:t> </a:t>
            </a:r>
            <a:r>
              <a:rPr sz="1200" dirty="0">
                <a:latin typeface="Calibri"/>
                <a:cs typeface="Calibri"/>
              </a:rPr>
              <a:t>notice</a:t>
            </a:r>
            <a:r>
              <a:rPr sz="1200" spc="11" dirty="0">
                <a:latin typeface="Calibri"/>
                <a:cs typeface="Calibri"/>
              </a:rPr>
              <a:t> </a:t>
            </a:r>
            <a:r>
              <a:rPr sz="1200" dirty="0">
                <a:latin typeface="Calibri"/>
                <a:cs typeface="Calibri"/>
              </a:rPr>
              <a:t>that</a:t>
            </a:r>
            <a:r>
              <a:rPr sz="1200" spc="7" dirty="0">
                <a:latin typeface="Calibri"/>
                <a:cs typeface="Calibri"/>
              </a:rPr>
              <a:t> </a:t>
            </a:r>
            <a:r>
              <a:rPr sz="1200" dirty="0">
                <a:latin typeface="Calibri"/>
                <a:cs typeface="Calibri"/>
              </a:rPr>
              <a:t>your child</a:t>
            </a:r>
            <a:r>
              <a:rPr sz="1200" spc="7" dirty="0">
                <a:latin typeface="Calibri"/>
                <a:cs typeface="Calibri"/>
              </a:rPr>
              <a:t> </a:t>
            </a:r>
            <a:r>
              <a:rPr sz="1200" dirty="0">
                <a:latin typeface="Calibri"/>
                <a:cs typeface="Calibri"/>
              </a:rPr>
              <a:t>has</a:t>
            </a:r>
            <a:r>
              <a:rPr sz="1200" spc="11" dirty="0">
                <a:latin typeface="Calibri"/>
                <a:cs typeface="Calibri"/>
              </a:rPr>
              <a:t> </a:t>
            </a:r>
            <a:r>
              <a:rPr sz="1200" dirty="0">
                <a:latin typeface="Calibri"/>
                <a:cs typeface="Calibri"/>
              </a:rPr>
              <a:t>been</a:t>
            </a:r>
            <a:r>
              <a:rPr sz="1200" spc="7" dirty="0">
                <a:latin typeface="Calibri"/>
                <a:cs typeface="Calibri"/>
              </a:rPr>
              <a:t> </a:t>
            </a:r>
            <a:r>
              <a:rPr sz="1200" dirty="0">
                <a:latin typeface="Calibri"/>
                <a:cs typeface="Calibri"/>
              </a:rPr>
              <a:t>assigned</a:t>
            </a:r>
            <a:r>
              <a:rPr lang="en-US" sz="1200" dirty="0">
                <a:latin typeface="Calibri"/>
                <a:cs typeface="Calibri"/>
              </a:rPr>
              <a:t> </a:t>
            </a:r>
            <a:r>
              <a:rPr sz="1200" dirty="0">
                <a:latin typeface="Calibri"/>
                <a:cs typeface="Calibri"/>
              </a:rPr>
              <a:t>or</a:t>
            </a:r>
            <a:r>
              <a:rPr sz="1200" spc="11" dirty="0">
                <a:latin typeface="Calibri"/>
                <a:cs typeface="Calibri"/>
              </a:rPr>
              <a:t> </a:t>
            </a:r>
            <a:r>
              <a:rPr sz="1200" dirty="0">
                <a:latin typeface="Calibri"/>
                <a:cs typeface="Calibri"/>
              </a:rPr>
              <a:t>taught</a:t>
            </a:r>
            <a:r>
              <a:rPr sz="1200" spc="7" dirty="0">
                <a:latin typeface="Calibri"/>
                <a:cs typeface="Calibri"/>
              </a:rPr>
              <a:t> </a:t>
            </a:r>
            <a:r>
              <a:rPr sz="1200" dirty="0">
                <a:latin typeface="Calibri"/>
                <a:cs typeface="Calibri"/>
              </a:rPr>
              <a:t>for</a:t>
            </a:r>
            <a:r>
              <a:rPr sz="1200" spc="4" dirty="0">
                <a:latin typeface="Calibri"/>
                <a:cs typeface="Calibri"/>
              </a:rPr>
              <a:t> </a:t>
            </a:r>
            <a:r>
              <a:rPr sz="1200" dirty="0">
                <a:latin typeface="Calibri"/>
                <a:cs typeface="Calibri"/>
              </a:rPr>
              <a:t>4</a:t>
            </a:r>
            <a:r>
              <a:rPr sz="1200" spc="11" dirty="0">
                <a:latin typeface="Calibri"/>
                <a:cs typeface="Calibri"/>
              </a:rPr>
              <a:t> </a:t>
            </a:r>
            <a:r>
              <a:rPr sz="1200" dirty="0">
                <a:latin typeface="Calibri"/>
                <a:cs typeface="Calibri"/>
              </a:rPr>
              <a:t>or</a:t>
            </a:r>
            <a:r>
              <a:rPr sz="1200" spc="4" dirty="0">
                <a:latin typeface="Calibri"/>
                <a:cs typeface="Calibri"/>
              </a:rPr>
              <a:t> </a:t>
            </a:r>
            <a:r>
              <a:rPr sz="1200" spc="-13" dirty="0">
                <a:latin typeface="Calibri"/>
                <a:cs typeface="Calibri"/>
              </a:rPr>
              <a:t>more </a:t>
            </a:r>
            <a:r>
              <a:rPr sz="1200" dirty="0">
                <a:latin typeface="Calibri"/>
                <a:cs typeface="Calibri"/>
              </a:rPr>
              <a:t>consecutive</a:t>
            </a:r>
            <a:r>
              <a:rPr sz="1200" spc="11" dirty="0">
                <a:latin typeface="Calibri"/>
                <a:cs typeface="Calibri"/>
              </a:rPr>
              <a:t> </a:t>
            </a:r>
            <a:r>
              <a:rPr sz="1200" dirty="0">
                <a:latin typeface="Calibri"/>
                <a:cs typeface="Calibri"/>
              </a:rPr>
              <a:t>weeks</a:t>
            </a:r>
            <a:r>
              <a:rPr sz="1200" spc="11" dirty="0">
                <a:latin typeface="Calibri"/>
                <a:cs typeface="Calibri"/>
              </a:rPr>
              <a:t> </a:t>
            </a:r>
            <a:r>
              <a:rPr sz="1200" dirty="0">
                <a:latin typeface="Calibri"/>
                <a:cs typeface="Calibri"/>
              </a:rPr>
              <a:t>by</a:t>
            </a:r>
            <a:r>
              <a:rPr sz="1200" spc="13" dirty="0">
                <a:latin typeface="Calibri"/>
                <a:cs typeface="Calibri"/>
              </a:rPr>
              <a:t> </a:t>
            </a:r>
            <a:r>
              <a:rPr sz="1200" dirty="0">
                <a:latin typeface="Calibri"/>
                <a:cs typeface="Calibri"/>
              </a:rPr>
              <a:t>a</a:t>
            </a:r>
            <a:r>
              <a:rPr sz="1200" spc="20" dirty="0">
                <a:latin typeface="Calibri"/>
                <a:cs typeface="Calibri"/>
              </a:rPr>
              <a:t> </a:t>
            </a:r>
            <a:r>
              <a:rPr sz="1200" dirty="0">
                <a:latin typeface="Calibri"/>
                <a:cs typeface="Calibri"/>
              </a:rPr>
              <a:t>teacher</a:t>
            </a:r>
            <a:r>
              <a:rPr sz="1200" spc="13" dirty="0">
                <a:latin typeface="Calibri"/>
                <a:cs typeface="Calibri"/>
              </a:rPr>
              <a:t> </a:t>
            </a:r>
            <a:r>
              <a:rPr sz="1200" dirty="0">
                <a:latin typeface="Calibri"/>
                <a:cs typeface="Calibri"/>
              </a:rPr>
              <a:t>with</a:t>
            </a:r>
            <a:r>
              <a:rPr sz="1200" spc="13" dirty="0">
                <a:latin typeface="Calibri"/>
                <a:cs typeface="Calibri"/>
              </a:rPr>
              <a:t> </a:t>
            </a:r>
            <a:r>
              <a:rPr sz="1200" dirty="0">
                <a:latin typeface="Calibri"/>
                <a:cs typeface="Calibri"/>
              </a:rPr>
              <a:t>limited</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certification</a:t>
            </a:r>
            <a:r>
              <a:rPr sz="1200" spc="4" dirty="0">
                <a:latin typeface="Calibri"/>
                <a:cs typeface="Calibri"/>
              </a:rPr>
              <a:t> </a:t>
            </a:r>
            <a:r>
              <a:rPr sz="1200" dirty="0">
                <a:latin typeface="Calibri"/>
                <a:cs typeface="Calibri"/>
              </a:rPr>
              <a:t>or</a:t>
            </a:r>
            <a:r>
              <a:rPr sz="1200" spc="13" dirty="0">
                <a:latin typeface="Calibri"/>
                <a:cs typeface="Calibri"/>
              </a:rPr>
              <a:t> </a:t>
            </a:r>
            <a:r>
              <a:rPr sz="1200" spc="-7" dirty="0">
                <a:latin typeface="Calibri"/>
                <a:cs typeface="Calibri"/>
              </a:rPr>
              <a:t>licensure.</a:t>
            </a:r>
            <a:endParaRPr sz="1200" dirty="0">
              <a:latin typeface="Calibri"/>
              <a:cs typeface="Calibri"/>
            </a:endParaRPr>
          </a:p>
          <a:p>
            <a:pPr>
              <a:spcBef>
                <a:spcPts val="7"/>
              </a:spcBef>
              <a:buFont typeface="Symbol"/>
              <a:buChar char=""/>
            </a:pPr>
            <a:endParaRPr sz="1400">
              <a:latin typeface="Calibri"/>
              <a:cs typeface="Calibri"/>
            </a:endParaRPr>
          </a:p>
          <a:p>
            <a:pPr marL="184150" marR="553085" indent="-156210">
              <a:lnSpc>
                <a:spcPct val="100699"/>
              </a:lnSpc>
              <a:buFont typeface="Symbol"/>
              <a:buChar char=""/>
              <a:tabLst>
                <a:tab pos="184000" algn="l"/>
                <a:tab pos="184865" algn="l"/>
              </a:tabLst>
            </a:pPr>
            <a:r>
              <a:rPr sz="1200" dirty="0">
                <a:latin typeface="Calibri"/>
                <a:cs typeface="Calibri"/>
              </a:rPr>
              <a:t>Be</a:t>
            </a:r>
            <a:r>
              <a:rPr sz="1200" spc="13" dirty="0">
                <a:latin typeface="Calibri"/>
                <a:cs typeface="Calibri"/>
              </a:rPr>
              <a:t> </a:t>
            </a:r>
            <a:r>
              <a:rPr sz="1200" spc="-7" dirty="0">
                <a:latin typeface="Calibri"/>
                <a:cs typeface="Calibri"/>
              </a:rPr>
              <a:t>provided information</a:t>
            </a:r>
            <a:r>
              <a:rPr sz="1200" spc="-20" dirty="0">
                <a:latin typeface="Calibri"/>
                <a:cs typeface="Calibri"/>
              </a:rPr>
              <a:t> </a:t>
            </a:r>
            <a:r>
              <a:rPr sz="1200" dirty="0">
                <a:latin typeface="Calibri"/>
                <a:cs typeface="Calibri"/>
              </a:rPr>
              <a:t>on</a:t>
            </a:r>
            <a:r>
              <a:rPr sz="1200" spc="-11" dirty="0">
                <a:latin typeface="Calibri"/>
                <a:cs typeface="Calibri"/>
              </a:rPr>
              <a:t> </a:t>
            </a:r>
            <a:r>
              <a:rPr sz="1200" dirty="0">
                <a:latin typeface="Calibri"/>
                <a:cs typeface="Calibri"/>
              </a:rPr>
              <a:t>each</a:t>
            </a:r>
            <a:r>
              <a:rPr sz="1200" spc="-13" dirty="0">
                <a:latin typeface="Calibri"/>
                <a:cs typeface="Calibri"/>
              </a:rPr>
              <a:t> </a:t>
            </a:r>
            <a:r>
              <a:rPr sz="1200" spc="-7" dirty="0">
                <a:latin typeface="Calibri"/>
                <a:cs typeface="Calibri"/>
              </a:rPr>
              <a:t>assessment required</a:t>
            </a:r>
            <a:r>
              <a:rPr sz="1200" spc="-11" dirty="0">
                <a:latin typeface="Calibri"/>
                <a:cs typeface="Calibri"/>
              </a:rPr>
              <a:t> </a:t>
            </a:r>
            <a:r>
              <a:rPr sz="1200" dirty="0">
                <a:latin typeface="Calibri"/>
                <a:cs typeface="Calibri"/>
              </a:rPr>
              <a:t>by</a:t>
            </a:r>
            <a:r>
              <a:rPr sz="1200" spc="-11" dirty="0">
                <a:latin typeface="Calibri"/>
                <a:cs typeface="Calibri"/>
              </a:rPr>
              <a:t> </a:t>
            </a:r>
            <a:r>
              <a:rPr sz="1200" dirty="0">
                <a:latin typeface="Calibri"/>
                <a:cs typeface="Calibri"/>
              </a:rPr>
              <a:t>the</a:t>
            </a:r>
            <a:r>
              <a:rPr sz="1200" spc="-4" dirty="0">
                <a:latin typeface="Calibri"/>
                <a:cs typeface="Calibri"/>
              </a:rPr>
              <a:t> </a:t>
            </a:r>
            <a:r>
              <a:rPr sz="1200" dirty="0">
                <a:latin typeface="Calibri"/>
                <a:cs typeface="Calibri"/>
              </a:rPr>
              <a:t>state</a:t>
            </a:r>
            <a:r>
              <a:rPr sz="1200" spc="-7" dirty="0">
                <a:latin typeface="Calibri"/>
                <a:cs typeface="Calibri"/>
              </a:rPr>
              <a:t> </a:t>
            </a:r>
            <a:r>
              <a:rPr sz="1200" dirty="0">
                <a:latin typeface="Calibri"/>
                <a:cs typeface="Calibri"/>
              </a:rPr>
              <a:t>and</a:t>
            </a:r>
            <a:r>
              <a:rPr sz="1200" spc="-20"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school district.</a:t>
            </a:r>
            <a:r>
              <a:rPr sz="1200" spc="-13" dirty="0">
                <a:latin typeface="Calibri"/>
                <a:cs typeface="Calibri"/>
              </a:rPr>
              <a:t> </a:t>
            </a:r>
            <a:r>
              <a:rPr sz="1200" dirty="0">
                <a:latin typeface="Calibri"/>
                <a:cs typeface="Calibri"/>
              </a:rPr>
              <a:t>The</a:t>
            </a:r>
            <a:r>
              <a:rPr sz="1200" spc="-7" dirty="0">
                <a:latin typeface="Calibri"/>
                <a:cs typeface="Calibri"/>
              </a:rPr>
              <a:t> information</a:t>
            </a:r>
            <a:r>
              <a:rPr sz="1200" spc="-20" dirty="0">
                <a:latin typeface="Calibri"/>
                <a:cs typeface="Calibri"/>
              </a:rPr>
              <a:t> </a:t>
            </a:r>
            <a:r>
              <a:rPr sz="1200" dirty="0">
                <a:latin typeface="Calibri"/>
                <a:cs typeface="Calibri"/>
              </a:rPr>
              <a:t>must</a:t>
            </a:r>
            <a:r>
              <a:rPr sz="1200" spc="-13" dirty="0">
                <a:latin typeface="Calibri"/>
                <a:cs typeface="Calibri"/>
              </a:rPr>
              <a:t> </a:t>
            </a:r>
            <a:r>
              <a:rPr sz="1200" spc="-7" dirty="0">
                <a:latin typeface="Calibri"/>
                <a:cs typeface="Calibri"/>
              </a:rPr>
              <a:t>include:</a:t>
            </a:r>
            <a:r>
              <a:rPr sz="1200" spc="-11" dirty="0">
                <a:latin typeface="Calibri"/>
                <a:cs typeface="Calibri"/>
              </a:rPr>
              <a:t> </a:t>
            </a:r>
            <a:r>
              <a:rPr sz="1200" dirty="0">
                <a:latin typeface="Calibri"/>
                <a:cs typeface="Calibri"/>
              </a:rPr>
              <a:t>1.</a:t>
            </a:r>
            <a:r>
              <a:rPr sz="1200" spc="-11" dirty="0">
                <a:latin typeface="Calibri"/>
                <a:cs typeface="Calibri"/>
              </a:rPr>
              <a:t> </a:t>
            </a:r>
            <a:r>
              <a:rPr sz="1200" spc="-7" dirty="0">
                <a:latin typeface="Calibri"/>
                <a:cs typeface="Calibri"/>
              </a:rPr>
              <a:t>Subject</a:t>
            </a:r>
            <a:r>
              <a:rPr sz="1200" spc="-13" dirty="0">
                <a:latin typeface="Calibri"/>
                <a:cs typeface="Calibri"/>
              </a:rPr>
              <a:t> </a:t>
            </a:r>
            <a:r>
              <a:rPr sz="1200" dirty="0">
                <a:latin typeface="Calibri"/>
                <a:cs typeface="Calibri"/>
              </a:rPr>
              <a:t>matter</a:t>
            </a:r>
            <a:r>
              <a:rPr sz="1200" spc="-4" dirty="0">
                <a:latin typeface="Calibri"/>
                <a:cs typeface="Calibri"/>
              </a:rPr>
              <a:t> </a:t>
            </a:r>
            <a:r>
              <a:rPr sz="1200" spc="-7" dirty="0">
                <a:latin typeface="Calibri"/>
                <a:cs typeface="Calibri"/>
              </a:rPr>
              <a:t>assessed</a:t>
            </a:r>
            <a:r>
              <a:rPr sz="1200" spc="-17" dirty="0">
                <a:latin typeface="Calibri"/>
                <a:cs typeface="Calibri"/>
              </a:rPr>
              <a:t> </a:t>
            </a:r>
            <a:r>
              <a:rPr sz="1200" dirty="0">
                <a:latin typeface="Calibri"/>
                <a:cs typeface="Calibri"/>
              </a:rPr>
              <a:t>2.</a:t>
            </a:r>
            <a:r>
              <a:rPr sz="1200" spc="-20" dirty="0">
                <a:latin typeface="Calibri"/>
                <a:cs typeface="Calibri"/>
              </a:rPr>
              <a:t> </a:t>
            </a:r>
            <a:r>
              <a:rPr sz="1200" dirty="0">
                <a:latin typeface="Calibri"/>
                <a:cs typeface="Calibri"/>
              </a:rPr>
              <a:t>Purpose</a:t>
            </a:r>
            <a:r>
              <a:rPr sz="1200" spc="-4" dirty="0">
                <a:latin typeface="Calibri"/>
                <a:cs typeface="Calibri"/>
              </a:rPr>
              <a:t> </a:t>
            </a:r>
            <a:r>
              <a:rPr sz="1200" dirty="0">
                <a:latin typeface="Calibri"/>
                <a:cs typeface="Calibri"/>
              </a:rPr>
              <a:t>of</a:t>
            </a:r>
            <a:r>
              <a:rPr sz="1200" spc="-11" dirty="0">
                <a:latin typeface="Calibri"/>
                <a:cs typeface="Calibri"/>
              </a:rPr>
              <a:t> </a:t>
            </a:r>
            <a:r>
              <a:rPr sz="1200" spc="-17" dirty="0">
                <a:latin typeface="Calibri"/>
                <a:cs typeface="Calibri"/>
              </a:rPr>
              <a:t>the </a:t>
            </a:r>
            <a:r>
              <a:rPr sz="1200" spc="-7" dirty="0">
                <a:latin typeface="Calibri"/>
                <a:cs typeface="Calibri"/>
              </a:rPr>
              <a:t>assessment</a:t>
            </a:r>
            <a:r>
              <a:rPr sz="1200" spc="-13" dirty="0">
                <a:latin typeface="Calibri"/>
                <a:cs typeface="Calibri"/>
              </a:rPr>
              <a:t> </a:t>
            </a:r>
            <a:r>
              <a:rPr sz="1200" dirty="0">
                <a:latin typeface="Calibri"/>
                <a:cs typeface="Calibri"/>
              </a:rPr>
              <a:t>3.</a:t>
            </a:r>
            <a:r>
              <a:rPr sz="1200" spc="-7" dirty="0">
                <a:latin typeface="Calibri"/>
                <a:cs typeface="Calibri"/>
              </a:rPr>
              <a:t> Source</a:t>
            </a:r>
            <a:r>
              <a:rPr sz="1200" spc="-11" dirty="0">
                <a:latin typeface="Calibri"/>
                <a:cs typeface="Calibri"/>
              </a:rPr>
              <a:t> </a:t>
            </a:r>
            <a:r>
              <a:rPr sz="1200" dirty="0">
                <a:latin typeface="Calibri"/>
                <a:cs typeface="Calibri"/>
              </a:rPr>
              <a:t>of</a:t>
            </a:r>
            <a:r>
              <a:rPr sz="1200" spc="-7" dirty="0">
                <a:latin typeface="Calibri"/>
                <a:cs typeface="Calibri"/>
              </a:rPr>
              <a:t> </a:t>
            </a:r>
            <a:r>
              <a:rPr sz="1200" dirty="0">
                <a:latin typeface="Calibri"/>
                <a:cs typeface="Calibri"/>
              </a:rPr>
              <a:t>the</a:t>
            </a:r>
            <a:r>
              <a:rPr sz="1200" spc="-11" dirty="0">
                <a:latin typeface="Calibri"/>
                <a:cs typeface="Calibri"/>
              </a:rPr>
              <a:t> </a:t>
            </a:r>
            <a:r>
              <a:rPr sz="1200" spc="-7" dirty="0">
                <a:latin typeface="Calibri"/>
                <a:cs typeface="Calibri"/>
              </a:rPr>
              <a:t>requirement, </a:t>
            </a:r>
            <a:r>
              <a:rPr sz="1200" dirty="0">
                <a:latin typeface="Calibri"/>
                <a:cs typeface="Calibri"/>
              </a:rPr>
              <a:t>and</a:t>
            </a:r>
            <a:r>
              <a:rPr sz="1200" spc="-13" dirty="0">
                <a:latin typeface="Calibri"/>
                <a:cs typeface="Calibri"/>
              </a:rPr>
              <a:t> </a:t>
            </a:r>
            <a:r>
              <a:rPr sz="1200" dirty="0">
                <a:latin typeface="Calibri"/>
                <a:cs typeface="Calibri"/>
              </a:rPr>
              <a:t>if</a:t>
            </a:r>
            <a:r>
              <a:rPr sz="1200" spc="-7" dirty="0">
                <a:latin typeface="Calibri"/>
                <a:cs typeface="Calibri"/>
              </a:rPr>
              <a:t> information</a:t>
            </a:r>
            <a:r>
              <a:rPr sz="1200" spc="-11" dirty="0">
                <a:latin typeface="Calibri"/>
                <a:cs typeface="Calibri"/>
              </a:rPr>
              <a:t> </a:t>
            </a:r>
            <a:r>
              <a:rPr sz="1200" dirty="0">
                <a:latin typeface="Calibri"/>
                <a:cs typeface="Calibri"/>
              </a:rPr>
              <a:t>that</a:t>
            </a:r>
            <a:r>
              <a:rPr sz="1200" spc="-7" dirty="0">
                <a:latin typeface="Calibri"/>
                <a:cs typeface="Calibri"/>
              </a:rPr>
              <a:t> includes</a:t>
            </a:r>
            <a:r>
              <a:rPr sz="1200" dirty="0">
                <a:latin typeface="Calibri"/>
                <a:cs typeface="Calibri"/>
              </a:rPr>
              <a:t> a)</a:t>
            </a:r>
            <a:r>
              <a:rPr sz="1200" spc="-13" dirty="0">
                <a:latin typeface="Calibri"/>
                <a:cs typeface="Calibri"/>
              </a:rPr>
              <a:t> </a:t>
            </a:r>
            <a:r>
              <a:rPr sz="1200" dirty="0">
                <a:latin typeface="Calibri"/>
                <a:cs typeface="Calibri"/>
              </a:rPr>
              <a:t>Length</a:t>
            </a:r>
            <a:r>
              <a:rPr sz="1200" spc="-4" dirty="0">
                <a:latin typeface="Calibri"/>
                <a:cs typeface="Calibri"/>
              </a:rPr>
              <a:t> </a:t>
            </a:r>
            <a:r>
              <a:rPr sz="1200" spc="-17" dirty="0">
                <a:latin typeface="Calibri"/>
                <a:cs typeface="Calibri"/>
              </a:rPr>
              <a:t>of </a:t>
            </a:r>
            <a:r>
              <a:rPr sz="1200" dirty="0">
                <a:latin typeface="Calibri"/>
                <a:cs typeface="Calibri"/>
              </a:rPr>
              <a:t>time</a:t>
            </a:r>
            <a:r>
              <a:rPr sz="1200" spc="-31" dirty="0">
                <a:latin typeface="Calibri"/>
                <a:cs typeface="Calibri"/>
              </a:rPr>
              <a:t> </a:t>
            </a:r>
            <a:r>
              <a:rPr sz="1200" spc="-7" dirty="0">
                <a:latin typeface="Calibri"/>
                <a:cs typeface="Calibri"/>
              </a:rPr>
              <a:t>expected</a:t>
            </a:r>
            <a:r>
              <a:rPr sz="1200" spc="-17" dirty="0">
                <a:latin typeface="Calibri"/>
                <a:cs typeface="Calibri"/>
              </a:rPr>
              <a:t> </a:t>
            </a:r>
            <a:r>
              <a:rPr sz="1200" dirty="0">
                <a:latin typeface="Calibri"/>
                <a:cs typeface="Calibri"/>
              </a:rPr>
              <a:t>and</a:t>
            </a:r>
            <a:r>
              <a:rPr sz="1200" spc="-24" dirty="0">
                <a:latin typeface="Calibri"/>
                <a:cs typeface="Calibri"/>
              </a:rPr>
              <a:t> </a:t>
            </a:r>
            <a:r>
              <a:rPr sz="1200" dirty="0">
                <a:latin typeface="Calibri"/>
                <a:cs typeface="Calibri"/>
              </a:rPr>
              <a:t>schedule</a:t>
            </a:r>
            <a:r>
              <a:rPr sz="1200" spc="-17" dirty="0">
                <a:latin typeface="Calibri"/>
                <a:cs typeface="Calibri"/>
              </a:rPr>
              <a:t> </a:t>
            </a:r>
            <a:r>
              <a:rPr sz="1200" dirty="0">
                <a:latin typeface="Calibri"/>
                <a:cs typeface="Calibri"/>
              </a:rPr>
              <a:t>for</a:t>
            </a:r>
            <a:r>
              <a:rPr sz="1200" spc="-11"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assessments</a:t>
            </a:r>
            <a:r>
              <a:rPr sz="1200" spc="-11" dirty="0">
                <a:latin typeface="Calibri"/>
                <a:cs typeface="Calibri"/>
              </a:rPr>
              <a:t> </a:t>
            </a:r>
            <a:r>
              <a:rPr sz="1200" dirty="0">
                <a:latin typeface="Calibri"/>
                <a:cs typeface="Calibri"/>
              </a:rPr>
              <a:t>b)</a:t>
            </a:r>
            <a:r>
              <a:rPr sz="1200" spc="-13" dirty="0">
                <a:latin typeface="Calibri"/>
                <a:cs typeface="Calibri"/>
              </a:rPr>
              <a:t> </a:t>
            </a:r>
            <a:r>
              <a:rPr sz="1200" dirty="0">
                <a:latin typeface="Calibri"/>
                <a:cs typeface="Calibri"/>
              </a:rPr>
              <a:t>Time</a:t>
            </a:r>
            <a:r>
              <a:rPr sz="1200" spc="-11" dirty="0">
                <a:latin typeface="Calibri"/>
                <a:cs typeface="Calibri"/>
              </a:rPr>
              <a:t> </a:t>
            </a:r>
            <a:r>
              <a:rPr sz="1200" dirty="0">
                <a:latin typeface="Calibri"/>
                <a:cs typeface="Calibri"/>
              </a:rPr>
              <a:t>and</a:t>
            </a:r>
            <a:r>
              <a:rPr sz="1200" spc="-20" dirty="0">
                <a:latin typeface="Calibri"/>
                <a:cs typeface="Calibri"/>
              </a:rPr>
              <a:t> </a:t>
            </a:r>
            <a:r>
              <a:rPr sz="1200" spc="-7" dirty="0">
                <a:latin typeface="Calibri"/>
                <a:cs typeface="Calibri"/>
              </a:rPr>
              <a:t>format</a:t>
            </a:r>
            <a:r>
              <a:rPr sz="1200" spc="-13" dirty="0">
                <a:latin typeface="Calibri"/>
                <a:cs typeface="Calibri"/>
              </a:rPr>
              <a:t> </a:t>
            </a:r>
            <a:r>
              <a:rPr sz="1200" dirty="0">
                <a:latin typeface="Calibri"/>
                <a:cs typeface="Calibri"/>
              </a:rPr>
              <a:t>for</a:t>
            </a:r>
            <a:r>
              <a:rPr sz="1200" spc="-11" dirty="0">
                <a:latin typeface="Calibri"/>
                <a:cs typeface="Calibri"/>
              </a:rPr>
              <a:t> </a:t>
            </a:r>
            <a:r>
              <a:rPr sz="1200" spc="-7" dirty="0">
                <a:latin typeface="Calibri"/>
                <a:cs typeface="Calibri"/>
              </a:rPr>
              <a:t>disseminating results.</a:t>
            </a:r>
            <a:endParaRPr sz="1200" dirty="0">
              <a:latin typeface="Calibri"/>
              <a:cs typeface="Calibri"/>
            </a:endParaRPr>
          </a:p>
          <a:p>
            <a:pPr>
              <a:spcBef>
                <a:spcPts val="37"/>
              </a:spcBef>
              <a:buFont typeface="Symbol"/>
              <a:buChar char=""/>
            </a:pPr>
            <a:endParaRPr sz="1200">
              <a:latin typeface="Calibri"/>
              <a:cs typeface="Calibri"/>
            </a:endParaRPr>
          </a:p>
          <a:p>
            <a:pPr marL="184150" marR="607060" indent="-156210">
              <a:lnSpc>
                <a:spcPct val="100699"/>
              </a:lnSpc>
              <a:buFont typeface="Symbol"/>
              <a:buChar char=""/>
              <a:tabLst>
                <a:tab pos="184000" algn="l"/>
                <a:tab pos="184865" algn="l"/>
              </a:tabLst>
            </a:pPr>
            <a:r>
              <a:rPr sz="1200" dirty="0">
                <a:latin typeface="Calibri"/>
                <a:cs typeface="Calibri"/>
              </a:rPr>
              <a:t>Request</a:t>
            </a:r>
            <a:r>
              <a:rPr sz="1200" spc="-20" dirty="0">
                <a:latin typeface="Calibri"/>
                <a:cs typeface="Calibri"/>
              </a:rPr>
              <a:t> </a:t>
            </a:r>
            <a:r>
              <a:rPr sz="1200" spc="-7" dirty="0">
                <a:latin typeface="Calibri"/>
                <a:cs typeface="Calibri"/>
              </a:rPr>
              <a:t>information</a:t>
            </a:r>
            <a:r>
              <a:rPr sz="1200" spc="-13" dirty="0">
                <a:latin typeface="Calibri"/>
                <a:cs typeface="Calibri"/>
              </a:rPr>
              <a:t> </a:t>
            </a:r>
            <a:r>
              <a:rPr sz="1200" spc="-7" dirty="0">
                <a:latin typeface="Calibri"/>
                <a:cs typeface="Calibri"/>
              </a:rPr>
              <a:t>regarding</a:t>
            </a:r>
            <a:r>
              <a:rPr sz="1200" spc="-13"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State</a:t>
            </a:r>
            <a:r>
              <a:rPr sz="1200" spc="-17" dirty="0">
                <a:latin typeface="Calibri"/>
                <a:cs typeface="Calibri"/>
              </a:rPr>
              <a:t> </a:t>
            </a:r>
            <a:r>
              <a:rPr sz="1200" dirty="0">
                <a:latin typeface="Calibri"/>
                <a:cs typeface="Calibri"/>
              </a:rPr>
              <a:t>or</a:t>
            </a:r>
            <a:r>
              <a:rPr sz="1200" spc="-7" dirty="0">
                <a:latin typeface="Calibri"/>
                <a:cs typeface="Calibri"/>
              </a:rPr>
              <a:t> </a:t>
            </a:r>
            <a:r>
              <a:rPr sz="1200" dirty="0">
                <a:latin typeface="Calibri"/>
                <a:cs typeface="Calibri"/>
              </a:rPr>
              <a:t>local</a:t>
            </a:r>
            <a:r>
              <a:rPr sz="1200" spc="-13" dirty="0">
                <a:latin typeface="Calibri"/>
                <a:cs typeface="Calibri"/>
              </a:rPr>
              <a:t> </a:t>
            </a:r>
            <a:r>
              <a:rPr sz="1200" spc="-7" dirty="0">
                <a:latin typeface="Calibri"/>
                <a:cs typeface="Calibri"/>
              </a:rPr>
              <a:t>educational</a:t>
            </a:r>
            <a:r>
              <a:rPr sz="1200" spc="-11" dirty="0">
                <a:latin typeface="Calibri"/>
                <a:cs typeface="Calibri"/>
              </a:rPr>
              <a:t> </a:t>
            </a:r>
            <a:r>
              <a:rPr sz="1200" dirty="0">
                <a:latin typeface="Calibri"/>
                <a:cs typeface="Calibri"/>
              </a:rPr>
              <a:t>agency</a:t>
            </a:r>
            <a:r>
              <a:rPr sz="1200" spc="-13" dirty="0">
                <a:latin typeface="Calibri"/>
                <a:cs typeface="Calibri"/>
              </a:rPr>
              <a:t> </a:t>
            </a:r>
            <a:r>
              <a:rPr sz="1200" spc="-7" dirty="0">
                <a:latin typeface="Calibri"/>
                <a:cs typeface="Calibri"/>
              </a:rPr>
              <a:t>policy</a:t>
            </a:r>
            <a:r>
              <a:rPr sz="1200" spc="-20" dirty="0">
                <a:latin typeface="Calibri"/>
                <a:cs typeface="Calibri"/>
              </a:rPr>
              <a:t> </a:t>
            </a:r>
            <a:r>
              <a:rPr sz="1200" spc="-7" dirty="0">
                <a:latin typeface="Calibri"/>
                <a:cs typeface="Calibri"/>
              </a:rPr>
              <a:t>regarding </a:t>
            </a:r>
            <a:r>
              <a:rPr sz="1200" dirty="0">
                <a:latin typeface="Calibri"/>
                <a:cs typeface="Calibri"/>
              </a:rPr>
              <a:t>student</a:t>
            </a:r>
            <a:r>
              <a:rPr sz="1200" spc="-20" dirty="0">
                <a:latin typeface="Calibri"/>
                <a:cs typeface="Calibri"/>
              </a:rPr>
              <a:t> </a:t>
            </a:r>
            <a:r>
              <a:rPr sz="1200" spc="-7" dirty="0">
                <a:latin typeface="Calibri"/>
                <a:cs typeface="Calibri"/>
              </a:rPr>
              <a:t>participation</a:t>
            </a:r>
            <a:r>
              <a:rPr sz="1200" spc="-24" dirty="0">
                <a:latin typeface="Calibri"/>
                <a:cs typeface="Calibri"/>
              </a:rPr>
              <a:t> </a:t>
            </a:r>
            <a:r>
              <a:rPr sz="1200" dirty="0">
                <a:latin typeface="Calibri"/>
                <a:cs typeface="Calibri"/>
              </a:rPr>
              <a:t>in</a:t>
            </a:r>
            <a:r>
              <a:rPr sz="1200" spc="-24" dirty="0">
                <a:latin typeface="Calibri"/>
                <a:cs typeface="Calibri"/>
              </a:rPr>
              <a:t> </a:t>
            </a:r>
            <a:r>
              <a:rPr sz="1200" dirty="0">
                <a:latin typeface="Calibri"/>
                <a:cs typeface="Calibri"/>
              </a:rPr>
              <a:t>any</a:t>
            </a:r>
            <a:r>
              <a:rPr sz="1200" spc="-17" dirty="0">
                <a:latin typeface="Calibri"/>
                <a:cs typeface="Calibri"/>
              </a:rPr>
              <a:t> </a:t>
            </a:r>
            <a:r>
              <a:rPr sz="1200" dirty="0">
                <a:latin typeface="Calibri"/>
                <a:cs typeface="Calibri"/>
              </a:rPr>
              <a:t>mandated</a:t>
            </a:r>
            <a:r>
              <a:rPr sz="1200" spc="-20" dirty="0">
                <a:latin typeface="Calibri"/>
                <a:cs typeface="Calibri"/>
              </a:rPr>
              <a:t> </a:t>
            </a:r>
            <a:r>
              <a:rPr sz="1200" dirty="0">
                <a:latin typeface="Calibri"/>
                <a:cs typeface="Calibri"/>
              </a:rPr>
              <a:t>assessments.</a:t>
            </a:r>
            <a:r>
              <a:rPr sz="1200" spc="153" dirty="0">
                <a:latin typeface="Calibri"/>
                <a:cs typeface="Calibri"/>
              </a:rPr>
              <a:t> </a:t>
            </a:r>
            <a:r>
              <a:rPr sz="1200" dirty="0">
                <a:latin typeface="Calibri"/>
                <a:cs typeface="Calibri"/>
              </a:rPr>
              <a:t>The</a:t>
            </a:r>
            <a:r>
              <a:rPr sz="1200" spc="-13" dirty="0">
                <a:latin typeface="Calibri"/>
                <a:cs typeface="Calibri"/>
              </a:rPr>
              <a:t> </a:t>
            </a:r>
            <a:r>
              <a:rPr sz="1200" spc="-7" dirty="0">
                <a:latin typeface="Calibri"/>
                <a:cs typeface="Calibri"/>
              </a:rPr>
              <a:t>information</a:t>
            </a:r>
            <a:r>
              <a:rPr sz="1200" spc="-20" dirty="0">
                <a:latin typeface="Calibri"/>
                <a:cs typeface="Calibri"/>
              </a:rPr>
              <a:t> </a:t>
            </a:r>
            <a:r>
              <a:rPr sz="1200" dirty="0">
                <a:latin typeface="Calibri"/>
                <a:cs typeface="Calibri"/>
              </a:rPr>
              <a:t>must</a:t>
            </a:r>
            <a:r>
              <a:rPr sz="1200" spc="-27" dirty="0">
                <a:latin typeface="Calibri"/>
                <a:cs typeface="Calibri"/>
              </a:rPr>
              <a:t> </a:t>
            </a:r>
            <a:r>
              <a:rPr sz="1200" spc="-7" dirty="0">
                <a:latin typeface="Calibri"/>
                <a:cs typeface="Calibri"/>
              </a:rPr>
              <a:t>include</a:t>
            </a:r>
            <a:r>
              <a:rPr sz="1200" spc="-13" dirty="0">
                <a:latin typeface="Calibri"/>
                <a:cs typeface="Calibri"/>
              </a:rPr>
              <a:t> </a:t>
            </a:r>
            <a:r>
              <a:rPr sz="1200" spc="-34" dirty="0">
                <a:latin typeface="Calibri"/>
                <a:cs typeface="Calibri"/>
              </a:rPr>
              <a:t>a </a:t>
            </a:r>
            <a:r>
              <a:rPr sz="1200" dirty="0">
                <a:latin typeface="Calibri"/>
                <a:cs typeface="Calibri"/>
              </a:rPr>
              <a:t>policy,</a:t>
            </a:r>
            <a:r>
              <a:rPr sz="1200" spc="-20" dirty="0">
                <a:latin typeface="Calibri"/>
                <a:cs typeface="Calibri"/>
              </a:rPr>
              <a:t> </a:t>
            </a:r>
            <a:r>
              <a:rPr sz="1200" spc="-7" dirty="0">
                <a:latin typeface="Calibri"/>
                <a:cs typeface="Calibri"/>
              </a:rPr>
              <a:t>procedure,</a:t>
            </a:r>
            <a:r>
              <a:rPr sz="1200" spc="-20" dirty="0">
                <a:latin typeface="Calibri"/>
                <a:cs typeface="Calibri"/>
              </a:rPr>
              <a:t> </a:t>
            </a:r>
            <a:r>
              <a:rPr sz="1200" dirty="0">
                <a:latin typeface="Calibri"/>
                <a:cs typeface="Calibri"/>
              </a:rPr>
              <a:t>or</a:t>
            </a:r>
            <a:r>
              <a:rPr sz="1200" spc="-4" dirty="0">
                <a:latin typeface="Calibri"/>
                <a:cs typeface="Calibri"/>
              </a:rPr>
              <a:t> </a:t>
            </a:r>
            <a:r>
              <a:rPr sz="1200" spc="-7" dirty="0">
                <a:latin typeface="Calibri"/>
                <a:cs typeface="Calibri"/>
              </a:rPr>
              <a:t>parental</a:t>
            </a:r>
            <a:r>
              <a:rPr sz="1200" spc="-24" dirty="0">
                <a:latin typeface="Calibri"/>
                <a:cs typeface="Calibri"/>
              </a:rPr>
              <a:t> </a:t>
            </a:r>
            <a:r>
              <a:rPr sz="1200" dirty="0">
                <a:latin typeface="Calibri"/>
                <a:cs typeface="Calibri"/>
              </a:rPr>
              <a:t>right</a:t>
            </a:r>
            <a:r>
              <a:rPr sz="1200" spc="-13" dirty="0">
                <a:latin typeface="Calibri"/>
                <a:cs typeface="Calibri"/>
              </a:rPr>
              <a:t> </a:t>
            </a:r>
            <a:r>
              <a:rPr sz="1200" dirty="0">
                <a:latin typeface="Calibri"/>
                <a:cs typeface="Calibri"/>
              </a:rPr>
              <a:t>to</a:t>
            </a:r>
            <a:r>
              <a:rPr sz="1200" spc="-17" dirty="0">
                <a:latin typeface="Calibri"/>
                <a:cs typeface="Calibri"/>
              </a:rPr>
              <a:t> </a:t>
            </a:r>
            <a:r>
              <a:rPr sz="1200" dirty="0">
                <a:latin typeface="Calibri"/>
                <a:cs typeface="Calibri"/>
              </a:rPr>
              <a:t>opt</a:t>
            </a:r>
            <a:r>
              <a:rPr sz="1200" spc="-17" dirty="0">
                <a:latin typeface="Calibri"/>
                <a:cs typeface="Calibri"/>
              </a:rPr>
              <a:t> </a:t>
            </a:r>
            <a:r>
              <a:rPr sz="1200" dirty="0">
                <a:latin typeface="Calibri"/>
                <a:cs typeface="Calibri"/>
              </a:rPr>
              <a:t>the</a:t>
            </a:r>
            <a:r>
              <a:rPr sz="1200" spc="-20" dirty="0">
                <a:latin typeface="Calibri"/>
                <a:cs typeface="Calibri"/>
              </a:rPr>
              <a:t> </a:t>
            </a:r>
            <a:r>
              <a:rPr sz="1200" dirty="0">
                <a:latin typeface="Calibri"/>
                <a:cs typeface="Calibri"/>
              </a:rPr>
              <a:t>child</a:t>
            </a:r>
            <a:r>
              <a:rPr sz="1200" spc="-13" dirty="0">
                <a:latin typeface="Calibri"/>
                <a:cs typeface="Calibri"/>
              </a:rPr>
              <a:t> </a:t>
            </a:r>
            <a:r>
              <a:rPr sz="1200" dirty="0">
                <a:latin typeface="Calibri"/>
                <a:cs typeface="Calibri"/>
              </a:rPr>
              <a:t>out</a:t>
            </a:r>
            <a:r>
              <a:rPr sz="1200" spc="-24" dirty="0">
                <a:latin typeface="Calibri"/>
                <a:cs typeface="Calibri"/>
              </a:rPr>
              <a:t> </a:t>
            </a:r>
            <a:r>
              <a:rPr sz="1200" dirty="0">
                <a:latin typeface="Calibri"/>
                <a:cs typeface="Calibri"/>
              </a:rPr>
              <a:t>of</a:t>
            </a:r>
            <a:r>
              <a:rPr sz="1200" spc="-24" dirty="0">
                <a:latin typeface="Calibri"/>
                <a:cs typeface="Calibri"/>
              </a:rPr>
              <a:t> </a:t>
            </a:r>
            <a:r>
              <a:rPr sz="1200" dirty="0">
                <a:latin typeface="Calibri"/>
                <a:cs typeface="Calibri"/>
              </a:rPr>
              <a:t>such</a:t>
            </a:r>
            <a:r>
              <a:rPr sz="1200" spc="-11" dirty="0">
                <a:latin typeface="Calibri"/>
                <a:cs typeface="Calibri"/>
              </a:rPr>
              <a:t> </a:t>
            </a:r>
            <a:r>
              <a:rPr sz="1200" spc="-7" dirty="0">
                <a:latin typeface="Calibri"/>
                <a:cs typeface="Calibri"/>
              </a:rPr>
              <a:t>assessment,</a:t>
            </a:r>
            <a:r>
              <a:rPr sz="1200" spc="-17" dirty="0">
                <a:latin typeface="Calibri"/>
                <a:cs typeface="Calibri"/>
              </a:rPr>
              <a:t> </a:t>
            </a:r>
            <a:r>
              <a:rPr sz="1200" spc="-7" dirty="0">
                <a:latin typeface="Calibri"/>
                <a:cs typeface="Calibri"/>
              </a:rPr>
              <a:t>where applicable.</a:t>
            </a:r>
            <a:endParaRPr sz="1200" dirty="0">
              <a:latin typeface="Calibri"/>
              <a:cs typeface="Calibri"/>
            </a:endParaRPr>
          </a:p>
          <a:p>
            <a:pPr>
              <a:lnSpc>
                <a:spcPct val="100000"/>
              </a:lnSpc>
            </a:pPr>
            <a:endParaRPr sz="1200">
              <a:latin typeface="Calibri"/>
              <a:cs typeface="Calibri"/>
            </a:endParaRPr>
          </a:p>
          <a:p>
            <a:pPr>
              <a:spcBef>
                <a:spcPts val="7"/>
              </a:spcBef>
            </a:pPr>
            <a:endParaRPr sz="1200">
              <a:latin typeface="Calibri"/>
              <a:cs typeface="Calibri"/>
            </a:endParaRPr>
          </a:p>
          <a:p>
            <a:pPr marL="29845" marR="3175">
              <a:lnSpc>
                <a:spcPct val="101699"/>
              </a:lnSpc>
              <a:spcBef>
                <a:spcPts val="4"/>
              </a:spcBef>
            </a:pPr>
            <a:r>
              <a:rPr sz="1200" dirty="0">
                <a:latin typeface="Calibri"/>
                <a:cs typeface="Calibri"/>
              </a:rPr>
              <a:t>The</a:t>
            </a:r>
            <a:r>
              <a:rPr sz="1200" spc="75" dirty="0">
                <a:latin typeface="Calibri"/>
                <a:cs typeface="Calibri"/>
              </a:rPr>
              <a:t> </a:t>
            </a:r>
            <a:r>
              <a:rPr sz="1200" dirty="0">
                <a:latin typeface="Calibri"/>
                <a:cs typeface="Calibri"/>
              </a:rPr>
              <a:t>information</a:t>
            </a:r>
            <a:r>
              <a:rPr sz="1200" spc="61" dirty="0">
                <a:latin typeface="Calibri"/>
                <a:cs typeface="Calibri"/>
              </a:rPr>
              <a:t> </a:t>
            </a:r>
            <a:r>
              <a:rPr sz="1200" dirty="0">
                <a:latin typeface="Calibri"/>
                <a:cs typeface="Calibri"/>
              </a:rPr>
              <a:t>regarding</a:t>
            </a:r>
            <a:r>
              <a:rPr sz="1200" spc="75" dirty="0">
                <a:latin typeface="Calibri"/>
                <a:cs typeface="Calibri"/>
              </a:rPr>
              <a:t> </a:t>
            </a:r>
            <a:r>
              <a:rPr sz="1200" dirty="0">
                <a:latin typeface="Calibri"/>
                <a:cs typeface="Calibri"/>
              </a:rPr>
              <a:t>teacher’s</a:t>
            </a:r>
            <a:r>
              <a:rPr sz="1200" spc="92" dirty="0">
                <a:latin typeface="Calibri"/>
                <a:cs typeface="Calibri"/>
              </a:rPr>
              <a:t> </a:t>
            </a:r>
            <a:r>
              <a:rPr sz="1200" dirty="0">
                <a:latin typeface="Calibri"/>
                <a:cs typeface="Calibri"/>
              </a:rPr>
              <a:t>qualifications</a:t>
            </a:r>
            <a:r>
              <a:rPr sz="1200" spc="96" dirty="0">
                <a:latin typeface="Calibri"/>
                <a:cs typeface="Calibri"/>
              </a:rPr>
              <a:t> </a:t>
            </a:r>
            <a:r>
              <a:rPr sz="1200" dirty="0">
                <a:latin typeface="Calibri"/>
                <a:cs typeface="Calibri"/>
              </a:rPr>
              <a:t>in</a:t>
            </a:r>
            <a:r>
              <a:rPr sz="1200" spc="65" dirty="0">
                <a:latin typeface="Calibri"/>
                <a:cs typeface="Calibri"/>
              </a:rPr>
              <a:t> </a:t>
            </a:r>
            <a:r>
              <a:rPr sz="1200" dirty="0">
                <a:latin typeface="Calibri"/>
                <a:cs typeface="Calibri"/>
              </a:rPr>
              <a:t>accordance</a:t>
            </a:r>
            <a:r>
              <a:rPr sz="1200" spc="75" dirty="0">
                <a:latin typeface="Calibri"/>
                <a:cs typeface="Calibri"/>
              </a:rPr>
              <a:t> </a:t>
            </a:r>
            <a:r>
              <a:rPr sz="1200" dirty="0">
                <a:latin typeface="Calibri"/>
                <a:cs typeface="Calibri"/>
              </a:rPr>
              <a:t>with</a:t>
            </a:r>
            <a:r>
              <a:rPr sz="1200" spc="55" dirty="0">
                <a:latin typeface="Calibri"/>
                <a:cs typeface="Calibri"/>
              </a:rPr>
              <a:t> </a:t>
            </a:r>
            <a:r>
              <a:rPr sz="1200" spc="48" dirty="0">
                <a:latin typeface="Calibri"/>
                <a:cs typeface="Calibri"/>
              </a:rPr>
              <a:t>the</a:t>
            </a:r>
            <a:r>
              <a:rPr sz="1200" spc="136" dirty="0">
                <a:latin typeface="Calibri"/>
                <a:cs typeface="Calibri"/>
              </a:rPr>
              <a:t> </a:t>
            </a:r>
            <a:r>
              <a:rPr sz="1200" dirty="0">
                <a:latin typeface="Calibri"/>
                <a:cs typeface="Calibri"/>
              </a:rPr>
              <a:t>Every</a:t>
            </a:r>
            <a:r>
              <a:rPr sz="1200" spc="-20" dirty="0">
                <a:latin typeface="Calibri"/>
                <a:cs typeface="Calibri"/>
              </a:rPr>
              <a:t> </a:t>
            </a:r>
            <a:r>
              <a:rPr sz="1200" dirty="0">
                <a:latin typeface="Calibri"/>
                <a:cs typeface="Calibri"/>
              </a:rPr>
              <a:t>Student</a:t>
            </a:r>
            <a:r>
              <a:rPr sz="1200" spc="-17" dirty="0">
                <a:latin typeface="Calibri"/>
                <a:cs typeface="Calibri"/>
              </a:rPr>
              <a:t> </a:t>
            </a:r>
            <a:r>
              <a:rPr sz="1200" spc="-7" dirty="0">
                <a:latin typeface="Calibri"/>
                <a:cs typeface="Calibri"/>
              </a:rPr>
              <a:t>Succeeds </a:t>
            </a:r>
            <a:r>
              <a:rPr sz="1200" dirty="0">
                <a:latin typeface="Calibri"/>
                <a:cs typeface="Calibri"/>
              </a:rPr>
              <a:t>Act</a:t>
            </a:r>
            <a:r>
              <a:rPr sz="1200" spc="55" dirty="0">
                <a:latin typeface="Calibri"/>
                <a:cs typeface="Calibri"/>
              </a:rPr>
              <a:t> </a:t>
            </a:r>
            <a:r>
              <a:rPr sz="1200" dirty="0">
                <a:latin typeface="Calibri"/>
                <a:cs typeface="Calibri"/>
              </a:rPr>
              <a:t>may</a:t>
            </a:r>
            <a:r>
              <a:rPr sz="1200" spc="85" dirty="0">
                <a:latin typeface="Calibri"/>
                <a:cs typeface="Calibri"/>
              </a:rPr>
              <a:t> </a:t>
            </a:r>
            <a:r>
              <a:rPr sz="1200" dirty="0">
                <a:latin typeface="Calibri"/>
                <a:cs typeface="Calibri"/>
              </a:rPr>
              <a:t>be</a:t>
            </a:r>
            <a:r>
              <a:rPr sz="1200" spc="109" dirty="0">
                <a:latin typeface="Calibri"/>
                <a:cs typeface="Calibri"/>
              </a:rPr>
              <a:t> </a:t>
            </a:r>
            <a:r>
              <a:rPr sz="1200" spc="-7" dirty="0">
                <a:latin typeface="Calibri"/>
                <a:cs typeface="Calibri"/>
              </a:rPr>
              <a:t>obtained</a:t>
            </a:r>
            <a:r>
              <a:rPr sz="1200" spc="-13" dirty="0">
                <a:latin typeface="Calibri"/>
                <a:cs typeface="Calibri"/>
              </a:rPr>
              <a:t> </a:t>
            </a:r>
            <a:r>
              <a:rPr sz="1200" dirty="0">
                <a:latin typeface="Calibri"/>
                <a:cs typeface="Calibri"/>
              </a:rPr>
              <a:t>through</a:t>
            </a:r>
            <a:r>
              <a:rPr sz="1200" spc="105"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school</a:t>
            </a:r>
            <a:r>
              <a:rPr sz="1200" spc="-11" dirty="0">
                <a:latin typeface="Calibri"/>
                <a:cs typeface="Calibri"/>
              </a:rPr>
              <a:t> </a:t>
            </a:r>
            <a:r>
              <a:rPr sz="1200" dirty="0">
                <a:latin typeface="Calibri"/>
                <a:cs typeface="Calibri"/>
              </a:rPr>
              <a:t>district.</a:t>
            </a:r>
            <a:r>
              <a:rPr sz="1200" spc="160" dirty="0">
                <a:latin typeface="Calibri"/>
                <a:cs typeface="Calibri"/>
              </a:rPr>
              <a:t> </a:t>
            </a:r>
            <a:r>
              <a:rPr sz="1200" dirty="0">
                <a:latin typeface="Calibri"/>
                <a:cs typeface="Calibri"/>
              </a:rPr>
              <a:t>Please</a:t>
            </a:r>
            <a:r>
              <a:rPr sz="1200" spc="17" dirty="0">
                <a:latin typeface="Calibri"/>
                <a:cs typeface="Calibri"/>
              </a:rPr>
              <a:t> </a:t>
            </a:r>
            <a:r>
              <a:rPr sz="1200" dirty="0">
                <a:latin typeface="Calibri"/>
                <a:cs typeface="Calibri"/>
              </a:rPr>
              <a:t>feel</a:t>
            </a:r>
            <a:r>
              <a:rPr sz="1200" spc="7" dirty="0">
                <a:latin typeface="Calibri"/>
                <a:cs typeface="Calibri"/>
              </a:rPr>
              <a:t> </a:t>
            </a:r>
            <a:r>
              <a:rPr sz="1200" dirty="0">
                <a:latin typeface="Calibri"/>
                <a:cs typeface="Calibri"/>
              </a:rPr>
              <a:t>free</a:t>
            </a:r>
            <a:r>
              <a:rPr sz="1200" spc="20" dirty="0">
                <a:latin typeface="Calibri"/>
                <a:cs typeface="Calibri"/>
              </a:rPr>
              <a:t> </a:t>
            </a:r>
            <a:r>
              <a:rPr sz="1200" dirty="0">
                <a:latin typeface="Calibri"/>
                <a:cs typeface="Calibri"/>
              </a:rPr>
              <a:t>to</a:t>
            </a:r>
            <a:r>
              <a:rPr sz="1200" spc="4" dirty="0">
                <a:latin typeface="Calibri"/>
                <a:cs typeface="Calibri"/>
              </a:rPr>
              <a:t> </a:t>
            </a:r>
            <a:r>
              <a:rPr sz="1200" dirty="0">
                <a:latin typeface="Calibri"/>
                <a:cs typeface="Calibri"/>
              </a:rPr>
              <a:t>contact</a:t>
            </a:r>
            <a:r>
              <a:rPr sz="1200" spc="7" dirty="0">
                <a:latin typeface="Calibri"/>
                <a:cs typeface="Calibri"/>
              </a:rPr>
              <a:t> </a:t>
            </a:r>
            <a:r>
              <a:rPr sz="1200" dirty="0">
                <a:latin typeface="Calibri"/>
                <a:cs typeface="Calibri"/>
              </a:rPr>
              <a:t>the</a:t>
            </a:r>
            <a:r>
              <a:rPr sz="1200" spc="24" dirty="0">
                <a:latin typeface="Calibri"/>
                <a:cs typeface="Calibri"/>
              </a:rPr>
              <a:t> </a:t>
            </a:r>
            <a:r>
              <a:rPr sz="1200" dirty="0">
                <a:latin typeface="Calibri"/>
                <a:cs typeface="Calibri"/>
              </a:rPr>
              <a:t>WCSD</a:t>
            </a:r>
            <a:r>
              <a:rPr sz="1200" spc="27" dirty="0">
                <a:latin typeface="Calibri"/>
                <a:cs typeface="Calibri"/>
              </a:rPr>
              <a:t> </a:t>
            </a:r>
            <a:r>
              <a:rPr sz="1200" dirty="0">
                <a:latin typeface="Calibri"/>
                <a:cs typeface="Calibri"/>
              </a:rPr>
              <a:t>Title</a:t>
            </a:r>
            <a:r>
              <a:rPr sz="1200" spc="34" dirty="0">
                <a:latin typeface="Calibri"/>
                <a:cs typeface="Calibri"/>
              </a:rPr>
              <a:t> </a:t>
            </a:r>
            <a:r>
              <a:rPr sz="1200" dirty="0">
                <a:latin typeface="Calibri"/>
                <a:cs typeface="Calibri"/>
              </a:rPr>
              <a:t>I</a:t>
            </a:r>
            <a:r>
              <a:rPr sz="1200" spc="-20" dirty="0">
                <a:latin typeface="Calibri"/>
                <a:cs typeface="Calibri"/>
              </a:rPr>
              <a:t> </a:t>
            </a:r>
            <a:r>
              <a:rPr sz="1200" dirty="0">
                <a:latin typeface="Calibri"/>
                <a:cs typeface="Calibri"/>
              </a:rPr>
              <a:t>office</a:t>
            </a:r>
            <a:r>
              <a:rPr sz="1200" spc="-4" dirty="0">
                <a:latin typeface="Calibri"/>
                <a:cs typeface="Calibri"/>
              </a:rPr>
              <a:t> </a:t>
            </a:r>
            <a:r>
              <a:rPr sz="1200" spc="-17" dirty="0">
                <a:latin typeface="Calibri"/>
                <a:cs typeface="Calibri"/>
              </a:rPr>
              <a:t>or </a:t>
            </a:r>
            <a:r>
              <a:rPr sz="1200" dirty="0">
                <a:latin typeface="Calibri"/>
                <a:cs typeface="Calibri"/>
              </a:rPr>
              <a:t>The</a:t>
            </a:r>
            <a:r>
              <a:rPr sz="1200" spc="7" dirty="0">
                <a:latin typeface="Calibri"/>
                <a:cs typeface="Calibri"/>
              </a:rPr>
              <a:t> </a:t>
            </a:r>
            <a:r>
              <a:rPr sz="1200" dirty="0">
                <a:latin typeface="Calibri"/>
                <a:cs typeface="Calibri"/>
              </a:rPr>
              <a:t>Human</a:t>
            </a:r>
            <a:r>
              <a:rPr sz="1200" spc="17" dirty="0">
                <a:latin typeface="Calibri"/>
                <a:cs typeface="Calibri"/>
              </a:rPr>
              <a:t> </a:t>
            </a:r>
            <a:r>
              <a:rPr sz="1200" dirty="0">
                <a:latin typeface="Calibri"/>
                <a:cs typeface="Calibri"/>
              </a:rPr>
              <a:t>Resources</a:t>
            </a:r>
            <a:r>
              <a:rPr sz="1200" spc="24" dirty="0">
                <a:latin typeface="Calibri"/>
                <a:cs typeface="Calibri"/>
              </a:rPr>
              <a:t> </a:t>
            </a:r>
            <a:r>
              <a:rPr sz="1200" dirty="0">
                <a:latin typeface="Calibri"/>
                <a:cs typeface="Calibri"/>
              </a:rPr>
              <a:t>Department</a:t>
            </a:r>
            <a:r>
              <a:rPr sz="1200" spc="31" dirty="0">
                <a:latin typeface="Calibri"/>
                <a:cs typeface="Calibri"/>
              </a:rPr>
              <a:t> </a:t>
            </a:r>
            <a:r>
              <a:rPr sz="1200" dirty="0">
                <a:latin typeface="Calibri"/>
                <a:cs typeface="Calibri"/>
              </a:rPr>
              <a:t>if</a:t>
            </a:r>
            <a:r>
              <a:rPr sz="1200" spc="4" dirty="0">
                <a:latin typeface="Calibri"/>
                <a:cs typeface="Calibri"/>
              </a:rPr>
              <a:t> </a:t>
            </a:r>
            <a:r>
              <a:rPr sz="1200" dirty="0">
                <a:latin typeface="Calibri"/>
                <a:cs typeface="Calibri"/>
              </a:rPr>
              <a:t>you</a:t>
            </a:r>
            <a:r>
              <a:rPr sz="1200" spc="17" dirty="0">
                <a:latin typeface="Calibri"/>
                <a:cs typeface="Calibri"/>
              </a:rPr>
              <a:t> </a:t>
            </a:r>
            <a:r>
              <a:rPr sz="1200" dirty="0">
                <a:latin typeface="Calibri"/>
                <a:cs typeface="Calibri"/>
              </a:rPr>
              <a:t>have</a:t>
            </a:r>
            <a:r>
              <a:rPr sz="1200" spc="24" dirty="0">
                <a:latin typeface="Calibri"/>
                <a:cs typeface="Calibri"/>
              </a:rPr>
              <a:t> </a:t>
            </a:r>
            <a:r>
              <a:rPr sz="1200" dirty="0">
                <a:latin typeface="Calibri"/>
                <a:cs typeface="Calibri"/>
              </a:rPr>
              <a:t>any</a:t>
            </a:r>
            <a:r>
              <a:rPr sz="1200" spc="4" dirty="0">
                <a:latin typeface="Calibri"/>
                <a:cs typeface="Calibri"/>
              </a:rPr>
              <a:t> </a:t>
            </a:r>
            <a:r>
              <a:rPr sz="1200" spc="-7" dirty="0">
                <a:latin typeface="Calibri"/>
                <a:cs typeface="Calibri"/>
              </a:rPr>
              <a:t>questions.</a:t>
            </a:r>
            <a:endParaRPr sz="1200" dirty="0">
              <a:latin typeface="Calibri"/>
              <a:cs typeface="Calibri"/>
            </a:endParaRPr>
          </a:p>
        </p:txBody>
      </p:sp>
      <p:sp>
        <p:nvSpPr>
          <p:cNvPr id="8" name="object 8"/>
          <p:cNvSpPr txBox="1"/>
          <p:nvPr/>
        </p:nvSpPr>
        <p:spPr>
          <a:xfrm>
            <a:off x="10924817" y="6457049"/>
            <a:ext cx="350260"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3">
                <a:latin typeface="Franklin Gothic Demi"/>
                <a:cs typeface="Franklin Gothic Demi"/>
              </a:rPr>
              <a:t> </a:t>
            </a:r>
            <a:r>
              <a:rPr sz="307" b="1" spc="-13">
                <a:latin typeface="Franklin Gothic Demi"/>
                <a:cs typeface="Franklin Gothic Demi"/>
              </a:rPr>
              <a:t>4143</a:t>
            </a:r>
            <a:endParaRPr sz="307">
              <a:latin typeface="Franklin Gothic Demi"/>
              <a:cs typeface="Franklin Gothic Dem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1201750" y="5895866"/>
            <a:ext cx="378402" cy="359352"/>
            <a:chOff x="6118527" y="9260975"/>
            <a:chExt cx="554990" cy="527050"/>
          </a:xfrm>
        </p:grpSpPr>
        <p:pic>
          <p:nvPicPr>
            <p:cNvPr id="3" name="object 3"/>
            <p:cNvPicPr/>
            <p:nvPr/>
          </p:nvPicPr>
          <p:blipFill>
            <a:blip r:embed="rId2" cstate="print"/>
            <a:stretch>
              <a:fillRect/>
            </a:stretch>
          </p:blipFill>
          <p:spPr>
            <a:xfrm>
              <a:off x="6118527" y="9260975"/>
              <a:ext cx="554586" cy="526761"/>
            </a:xfrm>
            <a:prstGeom prst="rect">
              <a:avLst/>
            </a:prstGeom>
          </p:spPr>
        </p:pic>
        <p:sp>
          <p:nvSpPr>
            <p:cNvPr id="4" name="object 4"/>
            <p:cNvSpPr/>
            <p:nvPr/>
          </p:nvSpPr>
          <p:spPr>
            <a:xfrm>
              <a:off x="6359524" y="9783292"/>
              <a:ext cx="4445" cy="0"/>
            </a:xfrm>
            <a:custGeom>
              <a:avLst/>
              <a:gdLst/>
              <a:ahLst/>
              <a:cxnLst/>
              <a:rect l="l" t="t" r="r" b="b"/>
              <a:pathLst>
                <a:path w="4445">
                  <a:moveTo>
                    <a:pt x="0" y="0"/>
                  </a:moveTo>
                  <a:lnTo>
                    <a:pt x="4445" y="0"/>
                  </a:lnTo>
                </a:path>
              </a:pathLst>
            </a:custGeom>
            <a:ln w="4572">
              <a:solidFill>
                <a:srgbClr val="535353"/>
              </a:solidFill>
            </a:ln>
          </p:spPr>
          <p:txBody>
            <a:bodyPr wrap="square" lIns="0" tIns="0" rIns="0" bIns="0" rtlCol="0"/>
            <a:lstStyle/>
            <a:p>
              <a:endParaRPr sz="1227"/>
            </a:p>
          </p:txBody>
        </p:sp>
      </p:grpSp>
      <p:sp>
        <p:nvSpPr>
          <p:cNvPr id="5" name="object 5"/>
          <p:cNvSpPr txBox="1"/>
          <p:nvPr/>
        </p:nvSpPr>
        <p:spPr>
          <a:xfrm>
            <a:off x="2274505" y="135135"/>
            <a:ext cx="7866329" cy="6385693"/>
          </a:xfrm>
          <a:prstGeom prst="rect">
            <a:avLst/>
          </a:prstGeom>
        </p:spPr>
        <p:txBody>
          <a:bodyPr vert="horz" wrap="square" lIns="0" tIns="8226" rIns="0" bIns="0" rtlCol="0" anchor="t">
            <a:spAutoFit/>
          </a:bodyPr>
          <a:lstStyle/>
          <a:p>
            <a:pPr>
              <a:lnSpc>
                <a:spcPct val="100000"/>
              </a:lnSpc>
            </a:pPr>
            <a:endParaRPr sz="800" dirty="0">
              <a:latin typeface="Calibri"/>
              <a:cs typeface="Calibri"/>
            </a:endParaRPr>
          </a:p>
          <a:p>
            <a:pPr marL="228600" algn="ctr">
              <a:spcBef>
                <a:spcPts val="491"/>
              </a:spcBef>
            </a:pPr>
            <a:r>
              <a:rPr sz="1600" b="1" dirty="0">
                <a:latin typeface="Calibri"/>
                <a:cs typeface="Calibri"/>
              </a:rPr>
              <a:t>“DERECHOS</a:t>
            </a:r>
            <a:r>
              <a:rPr sz="1600" b="1" spc="-13" dirty="0">
                <a:latin typeface="Calibri"/>
                <a:cs typeface="Calibri"/>
              </a:rPr>
              <a:t> </a:t>
            </a:r>
            <a:r>
              <a:rPr sz="1600" b="1" dirty="0">
                <a:latin typeface="Calibri"/>
                <a:cs typeface="Calibri"/>
              </a:rPr>
              <a:t>DE</a:t>
            </a:r>
            <a:r>
              <a:rPr sz="1600" b="1" spc="-7" dirty="0">
                <a:latin typeface="Calibri"/>
                <a:cs typeface="Calibri"/>
              </a:rPr>
              <a:t> CONOCIMIENTO</a:t>
            </a:r>
            <a:r>
              <a:rPr sz="1600" b="1" spc="-11" dirty="0">
                <a:latin typeface="Calibri"/>
                <a:cs typeface="Calibri"/>
              </a:rPr>
              <a:t> </a:t>
            </a:r>
            <a:r>
              <a:rPr sz="1600" b="1" dirty="0">
                <a:latin typeface="Calibri"/>
                <a:cs typeface="Calibri"/>
              </a:rPr>
              <a:t>DE</a:t>
            </a:r>
            <a:r>
              <a:rPr sz="1600" b="1" spc="-7" dirty="0">
                <a:latin typeface="Calibri"/>
                <a:cs typeface="Calibri"/>
              </a:rPr>
              <a:t> PADRES”</a:t>
            </a:r>
            <a:endParaRPr sz="1600" dirty="0">
              <a:latin typeface="Calibri"/>
              <a:cs typeface="Calibri"/>
            </a:endParaRPr>
          </a:p>
          <a:p>
            <a:pPr>
              <a:lnSpc>
                <a:spcPct val="100000"/>
              </a:lnSpc>
            </a:pPr>
            <a:endParaRPr sz="1600" dirty="0">
              <a:latin typeface="Calibri"/>
              <a:cs typeface="Calibri"/>
            </a:endParaRPr>
          </a:p>
          <a:p>
            <a:pPr marL="8255" marR="636270">
              <a:lnSpc>
                <a:spcPct val="101699"/>
              </a:lnSpc>
              <a:spcBef>
                <a:spcPts val="699"/>
              </a:spcBef>
            </a:pPr>
            <a:r>
              <a:rPr sz="1200" dirty="0">
                <a:latin typeface="Calibri"/>
                <a:cs typeface="Calibri"/>
              </a:rPr>
              <a:t>El</a:t>
            </a:r>
            <a:r>
              <a:rPr sz="1200" spc="-20" dirty="0">
                <a:latin typeface="Calibri"/>
                <a:cs typeface="Calibri"/>
              </a:rPr>
              <a:t> </a:t>
            </a:r>
            <a:r>
              <a:rPr sz="1200" dirty="0">
                <a:latin typeface="Calibri"/>
                <a:cs typeface="Calibri"/>
              </a:rPr>
              <a:t>Distrito</a:t>
            </a:r>
            <a:r>
              <a:rPr sz="1200" spc="-11" dirty="0">
                <a:latin typeface="Calibri"/>
                <a:cs typeface="Calibri"/>
              </a:rPr>
              <a:t> </a:t>
            </a:r>
            <a:r>
              <a:rPr sz="1200" dirty="0">
                <a:latin typeface="Calibri"/>
                <a:cs typeface="Calibri"/>
              </a:rPr>
              <a:t>Escolar</a:t>
            </a:r>
            <a:r>
              <a:rPr sz="1200" spc="-11" dirty="0">
                <a:latin typeface="Calibri"/>
                <a:cs typeface="Calibri"/>
              </a:rPr>
              <a:t> </a:t>
            </a:r>
            <a:r>
              <a:rPr sz="1200" dirty="0">
                <a:latin typeface="Calibri"/>
                <a:cs typeface="Calibri"/>
              </a:rPr>
              <a:t>del</a:t>
            </a:r>
            <a:r>
              <a:rPr sz="1200" spc="-11" dirty="0">
                <a:latin typeface="Calibri"/>
                <a:cs typeface="Calibri"/>
              </a:rPr>
              <a:t> </a:t>
            </a:r>
            <a:r>
              <a:rPr sz="1200" dirty="0">
                <a:latin typeface="Calibri"/>
                <a:cs typeface="Calibri"/>
              </a:rPr>
              <a:t>Condado</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Washoe</a:t>
            </a:r>
            <a:r>
              <a:rPr sz="1200" spc="-17" dirty="0">
                <a:latin typeface="Calibri"/>
                <a:cs typeface="Calibri"/>
              </a:rPr>
              <a:t> </a:t>
            </a:r>
            <a:r>
              <a:rPr sz="1200" dirty="0" err="1">
                <a:latin typeface="Calibri"/>
                <a:cs typeface="Calibri"/>
              </a:rPr>
              <a:t>está</a:t>
            </a:r>
            <a:r>
              <a:rPr sz="1200" spc="-24" dirty="0">
                <a:latin typeface="Calibri"/>
                <a:cs typeface="Calibri"/>
              </a:rPr>
              <a:t> </a:t>
            </a:r>
            <a:r>
              <a:rPr sz="1200" dirty="0" err="1">
                <a:latin typeface="Calibri"/>
                <a:cs typeface="Calibri"/>
              </a:rPr>
              <a:t>comprometido</a:t>
            </a:r>
            <a:r>
              <a:rPr sz="1200" spc="-11"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seguir</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pautas</a:t>
            </a:r>
            <a:r>
              <a:rPr sz="1200" spc="-7" dirty="0">
                <a:latin typeface="Calibri"/>
                <a:cs typeface="Calibri"/>
              </a:rPr>
              <a:t> </a:t>
            </a:r>
            <a:r>
              <a:rPr sz="1200" spc="-7" dirty="0" err="1">
                <a:latin typeface="Calibri"/>
                <a:cs typeface="Calibri"/>
              </a:rPr>
              <a:t>establecidas</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7" dirty="0">
                <a:latin typeface="Calibri"/>
                <a:cs typeface="Calibri"/>
              </a:rPr>
              <a:t> </a:t>
            </a:r>
            <a:r>
              <a:rPr sz="1200" dirty="0">
                <a:latin typeface="Calibri"/>
                <a:cs typeface="Calibri"/>
              </a:rPr>
              <a:t>Ley</a:t>
            </a:r>
            <a:r>
              <a:rPr sz="1200" spc="-7" dirty="0">
                <a:latin typeface="Calibri"/>
                <a:cs typeface="Calibri"/>
              </a:rPr>
              <a:t> </a:t>
            </a:r>
            <a:r>
              <a:rPr sz="1200" dirty="0">
                <a:latin typeface="Calibri"/>
                <a:cs typeface="Calibri"/>
              </a:rPr>
              <a:t>Cada</a:t>
            </a:r>
            <a:r>
              <a:rPr sz="1200" spc="-7" dirty="0">
                <a:latin typeface="Calibri"/>
                <a:cs typeface="Calibri"/>
              </a:rPr>
              <a:t> </a:t>
            </a:r>
            <a:r>
              <a:rPr sz="1200" dirty="0" err="1">
                <a:latin typeface="Calibri"/>
                <a:cs typeface="Calibri"/>
              </a:rPr>
              <a:t>Estudiante</a:t>
            </a:r>
            <a:r>
              <a:rPr sz="1200" spc="-4" dirty="0">
                <a:latin typeface="Calibri"/>
                <a:cs typeface="Calibri"/>
              </a:rPr>
              <a:t> </a:t>
            </a:r>
            <a:r>
              <a:rPr sz="1200" dirty="0" err="1">
                <a:latin typeface="Calibri"/>
                <a:cs typeface="Calibri"/>
              </a:rPr>
              <a:t>Triunfa</a:t>
            </a:r>
            <a:r>
              <a:rPr sz="1200" dirty="0">
                <a:latin typeface="Calibri"/>
                <a:cs typeface="Calibri"/>
              </a:rPr>
              <a:t>,</a:t>
            </a:r>
            <a:r>
              <a:rPr sz="1200" spc="-7" dirty="0">
                <a:latin typeface="Calibri"/>
                <a:cs typeface="Calibri"/>
              </a:rPr>
              <a:t> </a:t>
            </a:r>
            <a:r>
              <a:rPr sz="1200" dirty="0">
                <a:latin typeface="Calibri"/>
                <a:cs typeface="Calibri"/>
              </a:rPr>
              <a:t>la</a:t>
            </a:r>
            <a:r>
              <a:rPr sz="1200" spc="-7" dirty="0">
                <a:latin typeface="Calibri"/>
                <a:cs typeface="Calibri"/>
              </a:rPr>
              <a:t> </a:t>
            </a:r>
            <a:r>
              <a:rPr sz="1200" dirty="0" err="1">
                <a:latin typeface="Calibri"/>
                <a:cs typeface="Calibri"/>
              </a:rPr>
              <a:t>cual</a:t>
            </a:r>
            <a:r>
              <a:rPr sz="1200" spc="-11" dirty="0">
                <a:latin typeface="Calibri"/>
                <a:cs typeface="Calibri"/>
              </a:rPr>
              <a:t> </a:t>
            </a:r>
            <a:r>
              <a:rPr sz="1200" dirty="0" err="1">
                <a:latin typeface="Calibri"/>
                <a:cs typeface="Calibri"/>
              </a:rPr>
              <a:t>está</a:t>
            </a:r>
            <a:r>
              <a:rPr sz="1200" spc="-17" dirty="0">
                <a:latin typeface="Calibri"/>
                <a:cs typeface="Calibri"/>
              </a:rPr>
              <a:t> </a:t>
            </a:r>
            <a:r>
              <a:rPr sz="1200" dirty="0" err="1">
                <a:latin typeface="Calibri"/>
                <a:cs typeface="Calibri"/>
              </a:rPr>
              <a:t>vigente</a:t>
            </a:r>
            <a:r>
              <a:rPr sz="1200" dirty="0">
                <a:latin typeface="Calibri"/>
                <a:cs typeface="Calibri"/>
              </a:rPr>
              <a:t> </a:t>
            </a:r>
            <a:r>
              <a:rPr sz="1200" dirty="0" err="1">
                <a:latin typeface="Calibri"/>
                <a:cs typeface="Calibri"/>
              </a:rPr>
              <a:t>durante</a:t>
            </a:r>
            <a:r>
              <a:rPr sz="1200" spc="-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año</a:t>
            </a:r>
            <a:r>
              <a:rPr sz="1200" spc="-4" dirty="0">
                <a:latin typeface="Calibri"/>
                <a:cs typeface="Calibri"/>
              </a:rPr>
              <a:t> </a:t>
            </a:r>
            <a:r>
              <a:rPr sz="1200" dirty="0">
                <a:latin typeface="Calibri"/>
                <a:cs typeface="Calibri"/>
              </a:rPr>
              <a:t>escolar</a:t>
            </a:r>
            <a:r>
              <a:rPr sz="1200" spc="-7" dirty="0">
                <a:latin typeface="Calibri"/>
                <a:cs typeface="Calibri"/>
              </a:rPr>
              <a:t> </a:t>
            </a:r>
            <a:r>
              <a:rPr lang="en-US" sz="1200" spc="-7" dirty="0">
                <a:latin typeface="Calibri"/>
                <a:cs typeface="Calibri"/>
              </a:rPr>
              <a:t>2024-2025</a:t>
            </a:r>
            <a:r>
              <a:rPr sz="1200" spc="-7" dirty="0">
                <a:latin typeface="Calibri"/>
                <a:cs typeface="Calibri"/>
              </a:rPr>
              <a:t>.</a:t>
            </a:r>
            <a:endParaRPr sz="1200" dirty="0">
              <a:latin typeface="Calibri"/>
              <a:cs typeface="Calibri"/>
            </a:endParaRPr>
          </a:p>
          <a:p>
            <a:pPr>
              <a:spcBef>
                <a:spcPts val="17"/>
              </a:spcBef>
            </a:pPr>
            <a:endParaRPr sz="1200" dirty="0">
              <a:latin typeface="Calibri"/>
              <a:cs typeface="Calibri"/>
            </a:endParaRPr>
          </a:p>
          <a:p>
            <a:pPr marR="3530600" algn="r"/>
            <a:r>
              <a:rPr sz="1200" dirty="0" err="1">
                <a:latin typeface="Calibri"/>
                <a:cs typeface="Calibri"/>
              </a:rPr>
              <a:t>Usted</a:t>
            </a:r>
            <a:r>
              <a:rPr sz="1200" spc="-13" dirty="0">
                <a:latin typeface="Calibri"/>
                <a:cs typeface="Calibri"/>
              </a:rPr>
              <a:t> </a:t>
            </a:r>
            <a:r>
              <a:rPr sz="1200" dirty="0" err="1">
                <a:latin typeface="Calibri"/>
                <a:cs typeface="Calibri"/>
              </a:rPr>
              <a:t>tiene</a:t>
            </a:r>
            <a:r>
              <a:rPr sz="1200" spc="-11" dirty="0">
                <a:latin typeface="Calibri"/>
                <a:cs typeface="Calibri"/>
              </a:rPr>
              <a:t> </a:t>
            </a:r>
            <a:r>
              <a:rPr sz="1200" dirty="0">
                <a:latin typeface="Calibri"/>
                <a:cs typeface="Calibri"/>
              </a:rPr>
              <a:t>derecho</a:t>
            </a:r>
            <a:r>
              <a:rPr sz="1200" spc="-11" dirty="0">
                <a:latin typeface="Calibri"/>
                <a:cs typeface="Calibri"/>
              </a:rPr>
              <a:t> </a:t>
            </a:r>
            <a:r>
              <a:rPr sz="1200" spc="-17" dirty="0">
                <a:latin typeface="Calibri"/>
                <a:cs typeface="Calibri"/>
              </a:rPr>
              <a:t>a:</a:t>
            </a:r>
            <a:endParaRPr sz="1200" dirty="0">
              <a:latin typeface="Calibri"/>
              <a:cs typeface="Calibri"/>
            </a:endParaRPr>
          </a:p>
          <a:p>
            <a:pPr>
              <a:spcBef>
                <a:spcPts val="17"/>
              </a:spcBef>
            </a:pPr>
            <a:endParaRPr sz="1200" dirty="0">
              <a:latin typeface="Calibri"/>
              <a:cs typeface="Calibri"/>
            </a:endParaRPr>
          </a:p>
          <a:p>
            <a:pPr marL="320040" indent="-156210">
              <a:buChar char="•"/>
              <a:tabLst>
                <a:tab pos="320376" algn="l"/>
                <a:tab pos="320808" algn="l"/>
              </a:tabLst>
            </a:pPr>
            <a:r>
              <a:rPr sz="1200" dirty="0" err="1">
                <a:latin typeface="Calibri"/>
                <a:cs typeface="Calibri"/>
              </a:rPr>
              <a:t>Conocer</a:t>
            </a:r>
            <a:r>
              <a:rPr sz="1200" spc="-13" dirty="0">
                <a:latin typeface="Calibri"/>
                <a:cs typeface="Calibri"/>
              </a:rPr>
              <a:t> </a:t>
            </a:r>
            <a:r>
              <a:rPr sz="1200" dirty="0" err="1">
                <a:latin typeface="Calibri"/>
                <a:cs typeface="Calibri"/>
              </a:rPr>
              <a:t>el</a:t>
            </a:r>
            <a:r>
              <a:rPr sz="1200" spc="-13" dirty="0">
                <a:latin typeface="Calibri"/>
                <a:cs typeface="Calibri"/>
              </a:rPr>
              <a:t> </a:t>
            </a:r>
            <a:r>
              <a:rPr sz="1200" dirty="0" err="1">
                <a:latin typeface="Calibri"/>
                <a:cs typeface="Calibri"/>
              </a:rPr>
              <a:t>nivel</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logro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cada</a:t>
            </a:r>
            <a:r>
              <a:rPr sz="1200" dirty="0">
                <a:latin typeface="Calibri"/>
                <a:cs typeface="Calibri"/>
              </a:rPr>
              <a:t> </a:t>
            </a:r>
            <a:r>
              <a:rPr sz="1200" dirty="0" err="1">
                <a:latin typeface="Calibri"/>
                <a:cs typeface="Calibri"/>
              </a:rPr>
              <a:t>una</a:t>
            </a:r>
            <a:r>
              <a:rPr sz="1200" spc="-11" dirty="0">
                <a:latin typeface="Calibri"/>
                <a:cs typeface="Calibri"/>
              </a:rPr>
              <a:t> </a:t>
            </a:r>
            <a:r>
              <a:rPr sz="1200" dirty="0">
                <a:latin typeface="Calibri"/>
                <a:cs typeface="Calibri"/>
              </a:rPr>
              <a:t>de</a:t>
            </a:r>
            <a:r>
              <a:rPr sz="1200" spc="-11" dirty="0">
                <a:latin typeface="Calibri"/>
                <a:cs typeface="Calibri"/>
              </a:rPr>
              <a:t> </a:t>
            </a:r>
            <a:r>
              <a:rPr sz="1200" dirty="0">
                <a:latin typeface="Calibri"/>
                <a:cs typeface="Calibri"/>
              </a:rPr>
              <a:t>las</a:t>
            </a:r>
            <a:r>
              <a:rPr sz="1200" spc="-7" dirty="0">
                <a:latin typeface="Calibri"/>
                <a:cs typeface="Calibri"/>
              </a:rPr>
              <a:t> </a:t>
            </a:r>
            <a:r>
              <a:rPr sz="1200" dirty="0" err="1">
                <a:latin typeface="Calibri"/>
                <a:cs typeface="Calibri"/>
              </a:rPr>
              <a:t>evaluaciones</a:t>
            </a:r>
            <a:r>
              <a:rPr sz="1200" spc="-11" dirty="0">
                <a:latin typeface="Calibri"/>
                <a:cs typeface="Calibri"/>
              </a:rPr>
              <a:t> </a:t>
            </a:r>
            <a:r>
              <a:rPr sz="1200" dirty="0">
                <a:latin typeface="Calibri"/>
                <a:cs typeface="Calibri"/>
              </a:rPr>
              <a:t>del</a:t>
            </a:r>
            <a:r>
              <a:rPr sz="1200" spc="-11" dirty="0">
                <a:latin typeface="Calibri"/>
                <a:cs typeface="Calibri"/>
              </a:rPr>
              <a:t> </a:t>
            </a:r>
            <a:r>
              <a:rPr sz="1200" dirty="0" err="1">
                <a:latin typeface="Calibri"/>
                <a:cs typeface="Calibri"/>
              </a:rPr>
              <a:t>estado</a:t>
            </a:r>
            <a:r>
              <a:rPr sz="1200" spc="-4" dirty="0">
                <a:latin typeface="Calibri"/>
                <a:cs typeface="Calibri"/>
              </a:rPr>
              <a:t> </a:t>
            </a:r>
            <a:r>
              <a:rPr sz="1200" spc="-7" dirty="0" err="1">
                <a:latin typeface="Calibri"/>
                <a:cs typeface="Calibri"/>
              </a:rPr>
              <a:t>académico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175" indent="-156210">
              <a:lnSpc>
                <a:spcPct val="101699"/>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7" dirty="0">
                <a:latin typeface="Calibri"/>
                <a:cs typeface="Calibri"/>
              </a:rPr>
              <a:t> </a:t>
            </a:r>
            <a:r>
              <a:rPr sz="1200" dirty="0">
                <a:latin typeface="Calibri"/>
                <a:cs typeface="Calibri"/>
              </a:rPr>
              <a:t>las</a:t>
            </a:r>
            <a:r>
              <a:rPr sz="1200" spc="-17" dirty="0">
                <a:latin typeface="Calibri"/>
                <a:cs typeface="Calibri"/>
              </a:rPr>
              <a:t> </a:t>
            </a:r>
            <a:r>
              <a:rPr sz="1200" dirty="0" err="1">
                <a:latin typeface="Calibri"/>
                <a:cs typeface="Calibri"/>
              </a:rPr>
              <a:t>calificaciones</a:t>
            </a:r>
            <a:r>
              <a:rPr sz="1200" spc="-7" dirty="0">
                <a:latin typeface="Calibri"/>
                <a:cs typeface="Calibri"/>
              </a:rPr>
              <a:t> </a:t>
            </a:r>
            <a:r>
              <a:rPr sz="1200" dirty="0" err="1">
                <a:latin typeface="Calibri"/>
                <a:cs typeface="Calibri"/>
              </a:rPr>
              <a:t>profesionales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1" dirty="0">
                <a:latin typeface="Calibri"/>
                <a:cs typeface="Calibri"/>
              </a:rPr>
              <a:t> </a:t>
            </a:r>
            <a:r>
              <a:rPr sz="1200" dirty="0">
                <a:latin typeface="Calibri"/>
                <a:cs typeface="Calibri"/>
              </a:rPr>
              <a:t>maestros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su</a:t>
            </a:r>
            <a:r>
              <a:rPr sz="1200" spc="-17" dirty="0">
                <a:latin typeface="Calibri"/>
                <a:cs typeface="Calibri"/>
              </a:rPr>
              <a:t> </a:t>
            </a:r>
            <a:r>
              <a:rPr sz="1200" dirty="0" err="1">
                <a:latin typeface="Calibri"/>
                <a:cs typeface="Calibri"/>
              </a:rPr>
              <a:t>hijo</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salón</a:t>
            </a:r>
            <a:r>
              <a:rPr sz="1200" spc="-13" dirty="0">
                <a:latin typeface="Calibri"/>
                <a:cs typeface="Calibri"/>
              </a:rPr>
              <a:t> </a:t>
            </a:r>
            <a:r>
              <a:rPr sz="1200" spc="-17" dirty="0">
                <a:latin typeface="Calibri"/>
                <a:cs typeface="Calibri"/>
              </a:rPr>
              <a:t>de </a:t>
            </a:r>
            <a:r>
              <a:rPr sz="1200" dirty="0" err="1">
                <a:latin typeface="Calibri"/>
                <a:cs typeface="Calibri"/>
              </a:rPr>
              <a:t>clases</a:t>
            </a:r>
            <a:r>
              <a:rPr sz="1200" dirty="0">
                <a:latin typeface="Calibri"/>
                <a:cs typeface="Calibri"/>
              </a:rPr>
              <a:t>,</a:t>
            </a:r>
            <a:r>
              <a:rPr sz="1200" spc="-20" dirty="0">
                <a:latin typeface="Calibri"/>
                <a:cs typeface="Calibri"/>
              </a:rPr>
              <a:t> </a:t>
            </a:r>
            <a:r>
              <a:rPr sz="1200" dirty="0">
                <a:latin typeface="Calibri"/>
                <a:cs typeface="Calibri"/>
              </a:rPr>
              <a:t>las</a:t>
            </a:r>
            <a:r>
              <a:rPr sz="1200" spc="-13" dirty="0">
                <a:latin typeface="Calibri"/>
                <a:cs typeface="Calibri"/>
              </a:rPr>
              <a:t> </a:t>
            </a:r>
            <a:r>
              <a:rPr sz="1200" dirty="0" err="1">
                <a:latin typeface="Calibri"/>
                <a:cs typeface="Calibri"/>
              </a:rPr>
              <a:t>cuales</a:t>
            </a:r>
            <a:r>
              <a:rPr sz="1200" spc="-11"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incluir</a:t>
            </a:r>
            <a:r>
              <a:rPr sz="1200" spc="-13" dirty="0">
                <a:latin typeface="Calibri"/>
                <a:cs typeface="Calibri"/>
              </a:rPr>
              <a:t> </a:t>
            </a:r>
            <a:r>
              <a:rPr sz="1200" dirty="0" err="1">
                <a:latin typeface="Calibri"/>
                <a:cs typeface="Calibri"/>
              </a:rPr>
              <a:t>cumplir</a:t>
            </a:r>
            <a:r>
              <a:rPr sz="1200" spc="-13"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requisitos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certificación</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licenciatura</a:t>
            </a:r>
            <a:r>
              <a:rPr sz="1200" spc="-11" dirty="0">
                <a:latin typeface="Calibri"/>
                <a:cs typeface="Calibri"/>
              </a:rPr>
              <a:t> </a:t>
            </a:r>
            <a:r>
              <a:rPr sz="1200" dirty="0" err="1">
                <a:latin typeface="Calibri"/>
                <a:cs typeface="Calibri"/>
              </a:rPr>
              <a:t>estatales</a:t>
            </a:r>
            <a:r>
              <a:rPr sz="1200" spc="-13" dirty="0">
                <a:latin typeface="Calibri"/>
                <a:cs typeface="Calibri"/>
              </a:rPr>
              <a:t> </a:t>
            </a:r>
            <a:r>
              <a:rPr sz="1200" dirty="0">
                <a:latin typeface="Calibri"/>
                <a:cs typeface="Calibri"/>
              </a:rPr>
              <a:t>de</a:t>
            </a:r>
            <a:r>
              <a:rPr sz="1200" spc="-7" dirty="0">
                <a:latin typeface="Calibri"/>
                <a:cs typeface="Calibri"/>
              </a:rPr>
              <a:t> </a:t>
            </a:r>
            <a:r>
              <a:rPr sz="1200" spc="-17" dirty="0">
                <a:latin typeface="Calibri"/>
                <a:cs typeface="Calibri"/>
              </a:rPr>
              <a:t>NV </a:t>
            </a:r>
            <a:r>
              <a:rPr sz="1200" dirty="0">
                <a:latin typeface="Calibri"/>
                <a:cs typeface="Calibri"/>
              </a:rPr>
              <a:t>para</a:t>
            </a:r>
            <a:r>
              <a:rPr sz="1200" spc="-20" dirty="0">
                <a:latin typeface="Calibri"/>
                <a:cs typeface="Calibri"/>
              </a:rPr>
              <a:t> </a:t>
            </a:r>
            <a:r>
              <a:rPr sz="1200" dirty="0" err="1">
                <a:latin typeface="Calibri"/>
                <a:cs typeface="Calibri"/>
              </a:rPr>
              <a:t>los</a:t>
            </a:r>
            <a:r>
              <a:rPr sz="1200" spc="-11" dirty="0">
                <a:latin typeface="Calibri"/>
                <a:cs typeface="Calibri"/>
              </a:rPr>
              <a:t> </a:t>
            </a:r>
            <a:r>
              <a:rPr sz="1200" dirty="0" err="1">
                <a:latin typeface="Calibri"/>
                <a:cs typeface="Calibri"/>
              </a:rPr>
              <a:t>niveles</a:t>
            </a:r>
            <a:r>
              <a:rPr sz="1200" spc="-7" dirty="0">
                <a:latin typeface="Calibri"/>
                <a:cs typeface="Calibri"/>
              </a:rPr>
              <a:t> </a:t>
            </a:r>
            <a:r>
              <a:rPr sz="1200" dirty="0">
                <a:latin typeface="Calibri"/>
                <a:cs typeface="Calibri"/>
              </a:rPr>
              <a:t>de</a:t>
            </a:r>
            <a:r>
              <a:rPr sz="1200" spc="-11" dirty="0">
                <a:latin typeface="Calibri"/>
                <a:cs typeface="Calibri"/>
              </a:rPr>
              <a:t> </a:t>
            </a:r>
            <a:r>
              <a:rPr sz="1200" dirty="0" err="1">
                <a:latin typeface="Calibri"/>
                <a:cs typeface="Calibri"/>
              </a:rPr>
              <a:t>grado</a:t>
            </a:r>
            <a:r>
              <a:rPr sz="1200" spc="-13" dirty="0">
                <a:latin typeface="Calibri"/>
                <a:cs typeface="Calibri"/>
              </a:rPr>
              <a:t> </a:t>
            </a:r>
            <a:r>
              <a:rPr sz="1200" dirty="0">
                <a:latin typeface="Calibri"/>
                <a:cs typeface="Calibri"/>
              </a:rPr>
              <a:t>y</a:t>
            </a:r>
            <a:r>
              <a:rPr sz="1200" spc="-13" dirty="0">
                <a:latin typeface="Calibri"/>
                <a:cs typeface="Calibri"/>
              </a:rPr>
              <a:t> </a:t>
            </a:r>
            <a:r>
              <a:rPr sz="1200" dirty="0" err="1">
                <a:latin typeface="Calibri"/>
                <a:cs typeface="Calibri"/>
              </a:rPr>
              <a:t>áreas</a:t>
            </a:r>
            <a:r>
              <a:rPr sz="1200" spc="-11" dirty="0">
                <a:latin typeface="Calibri"/>
                <a:cs typeface="Calibri"/>
              </a:rPr>
              <a:t> </a:t>
            </a:r>
            <a:r>
              <a:rPr sz="1200" dirty="0" err="1">
                <a:latin typeface="Calibri"/>
                <a:cs typeface="Calibri"/>
              </a:rPr>
              <a:t>temáticas</a:t>
            </a:r>
            <a:r>
              <a:rPr sz="1200" spc="-11"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las</a:t>
            </a:r>
            <a:r>
              <a:rPr sz="1200" spc="-11"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err="1">
                <a:latin typeface="Calibri"/>
                <a:cs typeface="Calibri"/>
              </a:rPr>
              <a:t>proporciona</a:t>
            </a:r>
            <a:r>
              <a:rPr sz="1200" spc="-13" dirty="0">
                <a:latin typeface="Calibri"/>
                <a:cs typeface="Calibri"/>
              </a:rPr>
              <a:t> </a:t>
            </a:r>
            <a:r>
              <a:rPr sz="1200" dirty="0" err="1">
                <a:latin typeface="Calibri"/>
                <a:cs typeface="Calibri"/>
              </a:rPr>
              <a:t>instrucción</a:t>
            </a:r>
            <a:r>
              <a:rPr sz="1200" dirty="0">
                <a:latin typeface="Calibri"/>
                <a:cs typeface="Calibri"/>
              </a:rPr>
              <a:t>.</a:t>
            </a:r>
            <a:r>
              <a:rPr sz="1200" spc="-13" dirty="0">
                <a:latin typeface="Calibri"/>
                <a:cs typeface="Calibri"/>
              </a:rPr>
              <a:t> </a:t>
            </a:r>
            <a:r>
              <a:rPr sz="1200" dirty="0">
                <a:latin typeface="Calibri"/>
                <a:cs typeface="Calibri"/>
              </a:rPr>
              <a:t>Esto</a:t>
            </a:r>
            <a:r>
              <a:rPr sz="1200" spc="-7" dirty="0">
                <a:latin typeface="Calibri"/>
                <a:cs typeface="Calibri"/>
              </a:rPr>
              <a:t> </a:t>
            </a:r>
            <a:r>
              <a:rPr sz="1200" spc="-7" dirty="0" err="1">
                <a:latin typeface="Calibri"/>
                <a:cs typeface="Calibri"/>
              </a:rPr>
              <a:t>incluye</a:t>
            </a:r>
            <a:r>
              <a:rPr sz="1200" spc="-7"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enseñanza</a:t>
            </a:r>
            <a:r>
              <a:rPr sz="1200" spc="-7"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estado</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emergencia</a:t>
            </a:r>
            <a:r>
              <a:rPr sz="1200" spc="-7" dirty="0">
                <a:latin typeface="Calibri"/>
                <a:cs typeface="Calibri"/>
              </a:rPr>
              <a:t> </a:t>
            </a:r>
            <a:r>
              <a:rPr sz="1200" dirty="0">
                <a:latin typeface="Calibri"/>
                <a:cs typeface="Calibri"/>
              </a:rPr>
              <a:t>u</a:t>
            </a:r>
            <a:r>
              <a:rPr sz="1200" spc="-11" dirty="0">
                <a:latin typeface="Calibri"/>
                <a:cs typeface="Calibri"/>
              </a:rPr>
              <a:t> </a:t>
            </a:r>
            <a:r>
              <a:rPr sz="1200" dirty="0" err="1">
                <a:latin typeface="Calibri"/>
                <a:cs typeface="Calibri"/>
              </a:rPr>
              <a:t>otro</a:t>
            </a:r>
            <a:r>
              <a:rPr sz="1200" spc="-11" dirty="0">
                <a:latin typeface="Calibri"/>
                <a:cs typeface="Calibri"/>
              </a:rPr>
              <a:t> </a:t>
            </a:r>
            <a:r>
              <a:rPr sz="1200" dirty="0" err="1">
                <a:latin typeface="Calibri"/>
                <a:cs typeface="Calibri"/>
              </a:rPr>
              <a:t>estado</a:t>
            </a:r>
            <a:r>
              <a:rPr sz="1200" dirty="0">
                <a:latin typeface="Calibri"/>
                <a:cs typeface="Calibri"/>
              </a:rPr>
              <a:t> provisional</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está</a:t>
            </a:r>
            <a:r>
              <a:rPr sz="1200" spc="-13" dirty="0">
                <a:latin typeface="Calibri"/>
                <a:cs typeface="Calibri"/>
              </a:rPr>
              <a:t> </a:t>
            </a:r>
            <a:r>
              <a:rPr sz="1200" dirty="0" err="1">
                <a:latin typeface="Calibri"/>
                <a:cs typeface="Calibri"/>
              </a:rPr>
              <a:t>enseñando</a:t>
            </a:r>
            <a:r>
              <a:rPr sz="1200" spc="-4" dirty="0">
                <a:latin typeface="Calibri"/>
                <a:cs typeface="Calibri"/>
              </a:rPr>
              <a:t> </a:t>
            </a:r>
            <a:r>
              <a:rPr sz="1200" dirty="0" err="1">
                <a:latin typeface="Calibri"/>
                <a:cs typeface="Calibri"/>
              </a:rPr>
              <a:t>en</a:t>
            </a:r>
            <a:r>
              <a:rPr sz="1200" spc="4" dirty="0">
                <a:latin typeface="Calibri"/>
                <a:cs typeface="Calibri"/>
              </a:rPr>
              <a:t> </a:t>
            </a:r>
            <a:r>
              <a:rPr sz="1200" dirty="0" err="1">
                <a:latin typeface="Calibri"/>
                <a:cs typeface="Calibri"/>
              </a:rPr>
              <a:t>el</a:t>
            </a:r>
            <a:r>
              <a:rPr sz="1200" spc="-13" dirty="0">
                <a:latin typeface="Calibri"/>
                <a:cs typeface="Calibri"/>
              </a:rPr>
              <a:t> </a:t>
            </a:r>
            <a:r>
              <a:rPr sz="1200" dirty="0">
                <a:latin typeface="Calibri"/>
                <a:cs typeface="Calibri"/>
              </a:rPr>
              <a:t>campo</a:t>
            </a:r>
            <a:r>
              <a:rPr sz="1200" spc="-11" dirty="0">
                <a:latin typeface="Calibri"/>
                <a:cs typeface="Calibri"/>
              </a:rPr>
              <a:t> </a:t>
            </a:r>
            <a:r>
              <a:rPr sz="1200" dirty="0">
                <a:latin typeface="Calibri"/>
                <a:cs typeface="Calibri"/>
              </a:rPr>
              <a:t>de </a:t>
            </a:r>
            <a:r>
              <a:rPr sz="1200" spc="-17" dirty="0">
                <a:latin typeface="Calibri"/>
                <a:cs typeface="Calibri"/>
              </a:rPr>
              <a:t>la </a:t>
            </a:r>
            <a:r>
              <a:rPr sz="1200" dirty="0" err="1">
                <a:latin typeface="Calibri"/>
                <a:cs typeface="Calibri"/>
              </a:rPr>
              <a:t>certificación</a:t>
            </a:r>
            <a:r>
              <a:rPr sz="1200" spc="-17" dirty="0">
                <a:latin typeface="Calibri"/>
                <a:cs typeface="Calibri"/>
              </a:rPr>
              <a:t> </a:t>
            </a:r>
            <a:r>
              <a:rPr sz="1200" dirty="0">
                <a:latin typeface="Calibri"/>
                <a:cs typeface="Calibri"/>
              </a:rPr>
              <a:t>de</a:t>
            </a:r>
            <a:r>
              <a:rPr sz="1200" spc="-11" dirty="0">
                <a:latin typeface="Calibri"/>
                <a:cs typeface="Calibri"/>
              </a:rPr>
              <a:t> </a:t>
            </a:r>
            <a:r>
              <a:rPr sz="1200" spc="-7" dirty="0" err="1">
                <a:latin typeface="Calibri"/>
                <a:cs typeface="Calibri"/>
              </a:rPr>
              <a:t>disciplina</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4135" indent="-156210">
              <a:lnSpc>
                <a:spcPct val="101800"/>
              </a:lnSpc>
              <a:buChar char="•"/>
              <a:tabLst>
                <a:tab pos="320376" algn="l"/>
                <a:tab pos="320808" algn="l"/>
              </a:tabLst>
            </a:pPr>
            <a:r>
              <a:rPr sz="1200" dirty="0" err="1">
                <a:latin typeface="Calibri"/>
                <a:cs typeface="Calibri"/>
              </a:rPr>
              <a:t>Solicitar</a:t>
            </a:r>
            <a:r>
              <a:rPr sz="1200" spc="-24"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11" dirty="0">
                <a:latin typeface="Calibri"/>
                <a:cs typeface="Calibri"/>
              </a:rPr>
              <a:t> </a:t>
            </a:r>
            <a:r>
              <a:rPr sz="1200" dirty="0" err="1">
                <a:latin typeface="Calibri"/>
                <a:cs typeface="Calibri"/>
              </a:rPr>
              <a:t>los</a:t>
            </a:r>
            <a:r>
              <a:rPr sz="1200" spc="-7" dirty="0">
                <a:latin typeface="Calibri"/>
                <a:cs typeface="Calibri"/>
              </a:rPr>
              <a:t> para-</a:t>
            </a:r>
            <a:r>
              <a:rPr sz="1200" dirty="0" err="1">
                <a:latin typeface="Calibri"/>
                <a:cs typeface="Calibri"/>
              </a:rPr>
              <a:t>profesionales</a:t>
            </a:r>
            <a:r>
              <a:rPr sz="1200" spc="-13" dirty="0">
                <a:latin typeface="Calibri"/>
                <a:cs typeface="Calibri"/>
              </a:rPr>
              <a:t> </a:t>
            </a:r>
            <a:r>
              <a:rPr sz="1200" dirty="0">
                <a:latin typeface="Calibri"/>
                <a:cs typeface="Calibri"/>
              </a:rPr>
              <a:t>(</a:t>
            </a:r>
            <a:r>
              <a:rPr sz="1200" dirty="0" err="1">
                <a:latin typeface="Calibri"/>
                <a:cs typeface="Calibri"/>
              </a:rPr>
              <a:t>auxiliares</a:t>
            </a:r>
            <a:r>
              <a:rPr sz="1200" spc="-11"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maestros,</a:t>
            </a:r>
            <a:r>
              <a:rPr sz="1200" spc="-20" dirty="0">
                <a:latin typeface="Calibri"/>
                <a:cs typeface="Calibri"/>
              </a:rPr>
              <a:t> </a:t>
            </a:r>
            <a:r>
              <a:rPr sz="1200" dirty="0" err="1">
                <a:latin typeface="Calibri"/>
                <a:cs typeface="Calibri"/>
              </a:rPr>
              <a:t>asistentes</a:t>
            </a:r>
            <a:r>
              <a:rPr sz="1200" spc="-11" dirty="0">
                <a:latin typeface="Calibri"/>
                <a:cs typeface="Calibri"/>
              </a:rPr>
              <a:t> </a:t>
            </a:r>
            <a:r>
              <a:rPr sz="1200" dirty="0">
                <a:latin typeface="Calibri"/>
                <a:cs typeface="Calibri"/>
              </a:rPr>
              <a:t>de</a:t>
            </a:r>
            <a:r>
              <a:rPr sz="1200" spc="-17" dirty="0">
                <a:latin typeface="Calibri"/>
                <a:cs typeface="Calibri"/>
              </a:rPr>
              <a:t> </a:t>
            </a:r>
            <a:r>
              <a:rPr sz="1200" spc="-7" dirty="0">
                <a:latin typeface="Calibri"/>
                <a:cs typeface="Calibri"/>
              </a:rPr>
              <a:t>maestros, </a:t>
            </a:r>
            <a:r>
              <a:rPr sz="1200" dirty="0">
                <a:latin typeface="Calibri"/>
                <a:cs typeface="Calibri"/>
              </a:rPr>
              <a:t>etc.)</a:t>
            </a:r>
            <a:r>
              <a:rPr sz="1200" spc="-20" dirty="0">
                <a:latin typeface="Calibri"/>
                <a:cs typeface="Calibri"/>
              </a:rPr>
              <a:t> </a:t>
            </a:r>
            <a:r>
              <a:rPr sz="1200" dirty="0">
                <a:latin typeface="Calibri"/>
                <a:cs typeface="Calibri"/>
              </a:rPr>
              <a:t>que</a:t>
            </a:r>
            <a:r>
              <a:rPr sz="1200" spc="-7" dirty="0">
                <a:latin typeface="Calibri"/>
                <a:cs typeface="Calibri"/>
              </a:rPr>
              <a:t> </a:t>
            </a:r>
            <a:r>
              <a:rPr sz="1200" dirty="0" err="1">
                <a:latin typeface="Calibri"/>
                <a:cs typeface="Calibri"/>
              </a:rPr>
              <a:t>proveen</a:t>
            </a:r>
            <a:r>
              <a:rPr sz="1200" spc="-11" dirty="0">
                <a:latin typeface="Calibri"/>
                <a:cs typeface="Calibri"/>
              </a:rPr>
              <a:t> </a:t>
            </a:r>
            <a:r>
              <a:rPr sz="1200" dirty="0" err="1">
                <a:latin typeface="Calibri"/>
                <a:cs typeface="Calibri"/>
              </a:rPr>
              <a:t>servicios</a:t>
            </a:r>
            <a:r>
              <a:rPr sz="1200" spc="-4" dirty="0">
                <a:latin typeface="Calibri"/>
                <a:cs typeface="Calibri"/>
              </a:rPr>
              <a:t> </a:t>
            </a:r>
            <a:r>
              <a:rPr sz="1200" dirty="0">
                <a:latin typeface="Calibri"/>
                <a:cs typeface="Calibri"/>
              </a:rPr>
              <a:t>a</a:t>
            </a:r>
            <a:r>
              <a:rPr sz="1200" spc="-17" dirty="0">
                <a:latin typeface="Calibri"/>
                <a:cs typeface="Calibri"/>
              </a:rPr>
              <a:t> </a:t>
            </a:r>
            <a:r>
              <a:rPr sz="1200" dirty="0" err="1">
                <a:latin typeface="Calibri"/>
                <a:cs typeface="Calibri"/>
              </a:rPr>
              <a:t>su</a:t>
            </a:r>
            <a:r>
              <a:rPr sz="1200" spc="-11" dirty="0">
                <a:latin typeface="Calibri"/>
                <a:cs typeface="Calibri"/>
              </a:rPr>
              <a:t> </a:t>
            </a:r>
            <a:r>
              <a:rPr sz="1200" dirty="0" err="1">
                <a:latin typeface="Calibri"/>
                <a:cs typeface="Calibri"/>
              </a:rPr>
              <a:t>hijo</a:t>
            </a:r>
            <a:r>
              <a:rPr sz="1200" dirty="0">
                <a:latin typeface="Calibri"/>
                <a:cs typeface="Calibri"/>
              </a:rPr>
              <a:t>.</a:t>
            </a:r>
            <a:r>
              <a:rPr sz="1200" spc="-13" dirty="0">
                <a:latin typeface="Calibri"/>
                <a:cs typeface="Calibri"/>
              </a:rPr>
              <a:t> </a:t>
            </a:r>
            <a:r>
              <a:rPr sz="1200" dirty="0">
                <a:latin typeface="Calibri"/>
                <a:cs typeface="Calibri"/>
              </a:rPr>
              <a:t>Los</a:t>
            </a:r>
            <a:r>
              <a:rPr sz="1200" spc="-7" dirty="0">
                <a:latin typeface="Calibri"/>
                <a:cs typeface="Calibri"/>
              </a:rPr>
              <a:t> para-</a:t>
            </a:r>
            <a:r>
              <a:rPr sz="1200" dirty="0" err="1">
                <a:latin typeface="Calibri"/>
                <a:cs typeface="Calibri"/>
              </a:rPr>
              <a:t>profesionales</a:t>
            </a:r>
            <a:r>
              <a:rPr sz="1200" spc="-4" dirty="0">
                <a:latin typeface="Calibri"/>
                <a:cs typeface="Calibri"/>
              </a:rPr>
              <a:t> </a:t>
            </a:r>
            <a:r>
              <a:rPr sz="1200" dirty="0" err="1">
                <a:latin typeface="Calibri"/>
                <a:cs typeface="Calibri"/>
              </a:rPr>
              <a:t>deben</a:t>
            </a:r>
            <a:r>
              <a:rPr sz="1200" spc="-13" dirty="0">
                <a:latin typeface="Calibri"/>
                <a:cs typeface="Calibri"/>
              </a:rPr>
              <a:t> </a:t>
            </a:r>
            <a:r>
              <a:rPr sz="1200" dirty="0" err="1">
                <a:latin typeface="Calibri"/>
                <a:cs typeface="Calibri"/>
              </a:rPr>
              <a:t>cumplir</a:t>
            </a:r>
            <a:r>
              <a:rPr sz="1200" spc="-7"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uno</a:t>
            </a:r>
            <a:r>
              <a:rPr sz="1200" spc="-7"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los</a:t>
            </a:r>
            <a:r>
              <a:rPr sz="1200" spc="-11" dirty="0">
                <a:latin typeface="Calibri"/>
                <a:cs typeface="Calibri"/>
              </a:rPr>
              <a:t> </a:t>
            </a:r>
            <a:r>
              <a:rPr sz="1200" spc="-7" dirty="0" err="1">
                <a:latin typeface="Calibri"/>
                <a:cs typeface="Calibri"/>
              </a:rPr>
              <a:t>requisitos</a:t>
            </a:r>
            <a:r>
              <a:rPr sz="1200" spc="-7" dirty="0">
                <a:latin typeface="Calibri"/>
                <a:cs typeface="Calibri"/>
              </a:rPr>
              <a:t> </a:t>
            </a:r>
            <a:r>
              <a:rPr sz="1200" dirty="0" err="1">
                <a:latin typeface="Calibri"/>
                <a:cs typeface="Calibri"/>
              </a:rPr>
              <a:t>mínimos</a:t>
            </a:r>
            <a:r>
              <a:rPr sz="1200" dirty="0">
                <a:latin typeface="Calibri"/>
                <a:cs typeface="Calibri"/>
              </a:rPr>
              <a:t>,</a:t>
            </a:r>
            <a:r>
              <a:rPr sz="1200" spc="-17" dirty="0">
                <a:latin typeface="Calibri"/>
                <a:cs typeface="Calibri"/>
              </a:rPr>
              <a:t> </a:t>
            </a:r>
            <a:r>
              <a:rPr sz="1200" dirty="0">
                <a:latin typeface="Calibri"/>
                <a:cs typeface="Calibri"/>
              </a:rPr>
              <a:t>que</a:t>
            </a:r>
            <a:r>
              <a:rPr sz="1200" spc="-7" dirty="0">
                <a:latin typeface="Calibri"/>
                <a:cs typeface="Calibri"/>
              </a:rPr>
              <a:t> </a:t>
            </a:r>
            <a:r>
              <a:rPr sz="1200" dirty="0">
                <a:latin typeface="Calibri"/>
                <a:cs typeface="Calibri"/>
              </a:rPr>
              <a:t>es</a:t>
            </a:r>
            <a:r>
              <a:rPr sz="1200" spc="-7" dirty="0">
                <a:latin typeface="Calibri"/>
                <a:cs typeface="Calibri"/>
              </a:rPr>
              <a:t> </a:t>
            </a:r>
            <a:r>
              <a:rPr sz="1200" dirty="0">
                <a:latin typeface="Calibri"/>
                <a:cs typeface="Calibri"/>
              </a:rPr>
              <a:t>un</a:t>
            </a:r>
            <a:r>
              <a:rPr sz="1200" spc="-13" dirty="0">
                <a:latin typeface="Calibri"/>
                <a:cs typeface="Calibri"/>
              </a:rPr>
              <a:t> </a:t>
            </a:r>
            <a:r>
              <a:rPr sz="1200" dirty="0" err="1">
                <a:latin typeface="Calibri"/>
                <a:cs typeface="Calibri"/>
              </a:rPr>
              <a:t>mínimo</a:t>
            </a:r>
            <a:r>
              <a:rPr sz="1200" spc="-7" dirty="0">
                <a:latin typeface="Calibri"/>
                <a:cs typeface="Calibri"/>
              </a:rPr>
              <a:t> </a:t>
            </a:r>
            <a:r>
              <a:rPr sz="1200" dirty="0">
                <a:latin typeface="Calibri"/>
                <a:cs typeface="Calibri"/>
              </a:rPr>
              <a:t>de</a:t>
            </a:r>
            <a:r>
              <a:rPr sz="1200" spc="-17" dirty="0">
                <a:latin typeface="Calibri"/>
                <a:cs typeface="Calibri"/>
              </a:rPr>
              <a:t> </a:t>
            </a:r>
            <a:r>
              <a:rPr sz="1200" dirty="0">
                <a:latin typeface="Calibri"/>
                <a:cs typeface="Calibri"/>
              </a:rPr>
              <a:t>48</a:t>
            </a:r>
            <a:r>
              <a:rPr sz="1200" spc="-13" dirty="0">
                <a:latin typeface="Calibri"/>
                <a:cs typeface="Calibri"/>
              </a:rPr>
              <a:t> </a:t>
            </a:r>
            <a:r>
              <a:rPr sz="1200" dirty="0">
                <a:latin typeface="Calibri"/>
                <a:cs typeface="Calibri"/>
              </a:rPr>
              <a:t>horas</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crédito</a:t>
            </a:r>
            <a:r>
              <a:rPr sz="1200" spc="-4" dirty="0">
                <a:latin typeface="Calibri"/>
                <a:cs typeface="Calibri"/>
              </a:rPr>
              <a:t> </a:t>
            </a:r>
            <a:r>
              <a:rPr sz="1200" dirty="0" err="1">
                <a:latin typeface="Calibri"/>
                <a:cs typeface="Calibri"/>
              </a:rPr>
              <a:t>universitario</a:t>
            </a:r>
            <a:r>
              <a:rPr sz="1200" dirty="0">
                <a:latin typeface="Calibri"/>
                <a:cs typeface="Calibri"/>
              </a:rPr>
              <a:t>,</a:t>
            </a:r>
            <a:r>
              <a:rPr sz="1200" spc="-11" dirty="0">
                <a:latin typeface="Calibri"/>
                <a:cs typeface="Calibri"/>
              </a:rPr>
              <a:t> </a:t>
            </a:r>
            <a:r>
              <a:rPr sz="1200" dirty="0">
                <a:latin typeface="Calibri"/>
                <a:cs typeface="Calibri"/>
              </a:rPr>
              <a:t>un</a:t>
            </a:r>
            <a:r>
              <a:rPr sz="1200" spc="-11" dirty="0">
                <a:latin typeface="Calibri"/>
                <a:cs typeface="Calibri"/>
              </a:rPr>
              <a:t> </a:t>
            </a:r>
            <a:r>
              <a:rPr sz="1200" dirty="0" err="1">
                <a:latin typeface="Calibri"/>
                <a:cs typeface="Calibri"/>
              </a:rPr>
              <a:t>título</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asociado</a:t>
            </a:r>
            <a:r>
              <a:rPr sz="1200" spc="-7" dirty="0">
                <a:latin typeface="Calibri"/>
                <a:cs typeface="Calibri"/>
              </a:rPr>
              <a:t> </a:t>
            </a:r>
            <a:r>
              <a:rPr sz="1200" dirty="0">
                <a:latin typeface="Calibri"/>
                <a:cs typeface="Calibri"/>
              </a:rPr>
              <a:t>(o</a:t>
            </a:r>
            <a:r>
              <a:rPr sz="1200" spc="-13" dirty="0">
                <a:latin typeface="Calibri"/>
                <a:cs typeface="Calibri"/>
              </a:rPr>
              <a:t> </a:t>
            </a:r>
            <a:r>
              <a:rPr sz="1200" dirty="0">
                <a:latin typeface="Calibri"/>
                <a:cs typeface="Calibri"/>
              </a:rPr>
              <a:t>superior),</a:t>
            </a:r>
            <a:r>
              <a:rPr sz="1200" spc="-13" dirty="0">
                <a:latin typeface="Calibri"/>
                <a:cs typeface="Calibri"/>
              </a:rPr>
              <a:t> </a:t>
            </a:r>
            <a:r>
              <a:rPr sz="1200" spc="-34" dirty="0">
                <a:latin typeface="Calibri"/>
                <a:cs typeface="Calibri"/>
              </a:rPr>
              <a:t>o </a:t>
            </a:r>
            <a:r>
              <a:rPr sz="1200" dirty="0" err="1">
                <a:latin typeface="Calibri"/>
                <a:cs typeface="Calibri"/>
              </a:rPr>
              <a:t>puntuación</a:t>
            </a:r>
            <a:r>
              <a:rPr sz="1200" spc="-17" dirty="0">
                <a:latin typeface="Calibri"/>
                <a:cs typeface="Calibri"/>
              </a:rPr>
              <a:t> </a:t>
            </a:r>
            <a:r>
              <a:rPr sz="1200" dirty="0">
                <a:latin typeface="Calibri"/>
                <a:cs typeface="Calibri"/>
              </a:rPr>
              <a:t>de</a:t>
            </a:r>
            <a:r>
              <a:rPr sz="1200" spc="-7"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menos</a:t>
            </a:r>
            <a:r>
              <a:rPr sz="1200" spc="-7" dirty="0">
                <a:latin typeface="Calibri"/>
                <a:cs typeface="Calibri"/>
              </a:rPr>
              <a:t> </a:t>
            </a:r>
            <a:r>
              <a:rPr sz="1200" dirty="0">
                <a:latin typeface="Calibri"/>
                <a:cs typeface="Calibri"/>
              </a:rPr>
              <a:t>460</a:t>
            </a:r>
            <a:r>
              <a:rPr sz="1200" spc="-7" dirty="0">
                <a:latin typeface="Calibri"/>
                <a:cs typeface="Calibri"/>
              </a:rPr>
              <a:t> </a:t>
            </a:r>
            <a:r>
              <a:rPr sz="1200" dirty="0" err="1">
                <a:latin typeface="Calibri"/>
                <a:cs typeface="Calibri"/>
              </a:rPr>
              <a:t>en</a:t>
            </a:r>
            <a:r>
              <a:rPr sz="1200" spc="-11"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3" dirty="0">
                <a:latin typeface="Calibri"/>
                <a:cs typeface="Calibri"/>
              </a:rPr>
              <a:t> </a:t>
            </a:r>
            <a:r>
              <a:rPr sz="1200" spc="-7" dirty="0" err="1">
                <a:latin typeface="Calibri"/>
                <a:cs typeface="Calibri"/>
              </a:rPr>
              <a:t>Parapro</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32385" indent="-156210">
              <a:lnSpc>
                <a:spcPct val="101699"/>
              </a:lnSpc>
              <a:buChar char="•"/>
              <a:tabLst>
                <a:tab pos="320376" algn="l"/>
                <a:tab pos="320808" algn="l"/>
              </a:tabLst>
            </a:pPr>
            <a:r>
              <a:rPr sz="1200" dirty="0" err="1">
                <a:latin typeface="Calibri"/>
                <a:cs typeface="Calibri"/>
              </a:rPr>
              <a:t>Recibir</a:t>
            </a:r>
            <a:r>
              <a:rPr sz="1200" spc="-13" dirty="0">
                <a:latin typeface="Calibri"/>
                <a:cs typeface="Calibri"/>
              </a:rPr>
              <a:t> </a:t>
            </a:r>
            <a:r>
              <a:rPr sz="1200" dirty="0">
                <a:latin typeface="Calibri"/>
                <a:cs typeface="Calibri"/>
              </a:rPr>
              <a:t>aviso</a:t>
            </a:r>
            <a:r>
              <a:rPr sz="1200" spc="-13" dirty="0">
                <a:latin typeface="Calibri"/>
                <a:cs typeface="Calibri"/>
              </a:rPr>
              <a:t> </a:t>
            </a:r>
            <a:r>
              <a:rPr sz="1200" dirty="0" err="1">
                <a:latin typeface="Calibri"/>
                <a:cs typeface="Calibri"/>
              </a:rPr>
              <a:t>oportuno</a:t>
            </a:r>
            <a:r>
              <a:rPr sz="1200" spc="-4"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que</a:t>
            </a:r>
            <a:r>
              <a:rPr sz="1200" spc="-4" dirty="0">
                <a:latin typeface="Calibri"/>
                <a:cs typeface="Calibri"/>
              </a:rPr>
              <a:t> </a:t>
            </a:r>
            <a:r>
              <a:rPr sz="1200" dirty="0" err="1">
                <a:latin typeface="Calibri"/>
                <a:cs typeface="Calibri"/>
              </a:rPr>
              <a:t>su</a:t>
            </a:r>
            <a:r>
              <a:rPr sz="1200" spc="-13" dirty="0">
                <a:latin typeface="Calibri"/>
                <a:cs typeface="Calibri"/>
              </a:rPr>
              <a:t> </a:t>
            </a:r>
            <a:r>
              <a:rPr sz="1200" dirty="0" err="1">
                <a:latin typeface="Calibri"/>
                <a:cs typeface="Calibri"/>
              </a:rPr>
              <a:t>hijo</a:t>
            </a:r>
            <a:r>
              <a:rPr sz="1200" spc="-4" dirty="0">
                <a:latin typeface="Calibri"/>
                <a:cs typeface="Calibri"/>
              </a:rPr>
              <a:t> </a:t>
            </a:r>
            <a:r>
              <a:rPr sz="1200" dirty="0">
                <a:latin typeface="Calibri"/>
                <a:cs typeface="Calibri"/>
              </a:rPr>
              <a:t>ha</a:t>
            </a:r>
            <a:r>
              <a:rPr sz="1200" spc="-17" dirty="0">
                <a:latin typeface="Calibri"/>
                <a:cs typeface="Calibri"/>
              </a:rPr>
              <a:t> </a:t>
            </a:r>
            <a:r>
              <a:rPr sz="1200" dirty="0" err="1">
                <a:latin typeface="Calibri"/>
                <a:cs typeface="Calibri"/>
              </a:rPr>
              <a:t>sido</a:t>
            </a:r>
            <a:r>
              <a:rPr sz="1200" spc="-4" dirty="0">
                <a:latin typeface="Calibri"/>
                <a:cs typeface="Calibri"/>
              </a:rPr>
              <a:t> </a:t>
            </a:r>
            <a:r>
              <a:rPr sz="1200" dirty="0" err="1">
                <a:latin typeface="Calibri"/>
                <a:cs typeface="Calibri"/>
              </a:rPr>
              <a:t>asignado</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enseñado</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4</a:t>
            </a:r>
            <a:r>
              <a:rPr sz="1200" spc="-7" dirty="0">
                <a:latin typeface="Calibri"/>
                <a:cs typeface="Calibri"/>
              </a:rPr>
              <a:t> </a:t>
            </a:r>
            <a:r>
              <a:rPr sz="1200" dirty="0">
                <a:latin typeface="Calibri"/>
                <a:cs typeface="Calibri"/>
              </a:rPr>
              <a:t>o</a:t>
            </a:r>
            <a:r>
              <a:rPr sz="1200" spc="-11" dirty="0">
                <a:latin typeface="Calibri"/>
                <a:cs typeface="Calibri"/>
              </a:rPr>
              <a:t> </a:t>
            </a:r>
            <a:r>
              <a:rPr sz="1200" dirty="0" err="1">
                <a:latin typeface="Calibri"/>
                <a:cs typeface="Calibri"/>
              </a:rPr>
              <a:t>más</a:t>
            </a:r>
            <a:r>
              <a:rPr sz="1200" spc="13" dirty="0">
                <a:latin typeface="Calibri"/>
                <a:cs typeface="Calibri"/>
              </a:rPr>
              <a:t> </a:t>
            </a:r>
            <a:r>
              <a:rPr sz="1200" dirty="0" err="1">
                <a:latin typeface="Calibri"/>
                <a:cs typeface="Calibri"/>
              </a:rPr>
              <a:t>semanas</a:t>
            </a:r>
            <a:r>
              <a:rPr sz="1200" spc="-11" dirty="0">
                <a:latin typeface="Calibri"/>
                <a:cs typeface="Calibri"/>
              </a:rPr>
              <a:t> </a:t>
            </a:r>
            <a:r>
              <a:rPr sz="1200" spc="-7" dirty="0" err="1">
                <a:latin typeface="Calibri"/>
                <a:cs typeface="Calibri"/>
              </a:rPr>
              <a:t>consecutivas</a:t>
            </a:r>
            <a:r>
              <a:rPr sz="1200" spc="-7" dirty="0">
                <a:latin typeface="Calibri"/>
                <a:cs typeface="Calibri"/>
              </a:rPr>
              <a:t> </a:t>
            </a:r>
            <a:r>
              <a:rPr sz="1200" dirty="0" err="1">
                <a:latin typeface="Calibri"/>
                <a:cs typeface="Calibri"/>
              </a:rPr>
              <a:t>por</a:t>
            </a:r>
            <a:r>
              <a:rPr sz="1200" spc="-11" dirty="0">
                <a:latin typeface="Calibri"/>
                <a:cs typeface="Calibri"/>
              </a:rPr>
              <a:t> </a:t>
            </a:r>
            <a:r>
              <a:rPr sz="1200" dirty="0">
                <a:latin typeface="Calibri"/>
                <a:cs typeface="Calibri"/>
              </a:rPr>
              <a:t>un</a:t>
            </a:r>
            <a:r>
              <a:rPr sz="1200" spc="-13" dirty="0">
                <a:latin typeface="Calibri"/>
                <a:cs typeface="Calibri"/>
              </a:rPr>
              <a:t> </a:t>
            </a:r>
            <a:r>
              <a:rPr sz="1200" dirty="0">
                <a:latin typeface="Calibri"/>
                <a:cs typeface="Calibri"/>
              </a:rPr>
              <a:t>maestro</a:t>
            </a:r>
            <a:r>
              <a:rPr sz="1200" spc="-11" dirty="0">
                <a:latin typeface="Calibri"/>
                <a:cs typeface="Calibri"/>
              </a:rPr>
              <a:t> </a:t>
            </a:r>
            <a:r>
              <a:rPr sz="1200" dirty="0">
                <a:latin typeface="Calibri"/>
                <a:cs typeface="Calibri"/>
              </a:rPr>
              <a:t>con</a:t>
            </a:r>
            <a:r>
              <a:rPr sz="1200" spc="-13" dirty="0">
                <a:latin typeface="Calibri"/>
                <a:cs typeface="Calibri"/>
              </a:rPr>
              <a:t> </a:t>
            </a:r>
            <a:r>
              <a:rPr sz="1200" dirty="0" err="1">
                <a:latin typeface="Calibri"/>
                <a:cs typeface="Calibri"/>
              </a:rPr>
              <a:t>una</a:t>
            </a:r>
            <a:r>
              <a:rPr sz="1200" spc="-11" dirty="0">
                <a:latin typeface="Calibri"/>
                <a:cs typeface="Calibri"/>
              </a:rPr>
              <a:t> </a:t>
            </a:r>
            <a:r>
              <a:rPr sz="1200" dirty="0" err="1">
                <a:latin typeface="Calibri"/>
                <a:cs typeface="Calibri"/>
              </a:rPr>
              <a:t>certificación</a:t>
            </a:r>
            <a:r>
              <a:rPr sz="1200" spc="-17" dirty="0">
                <a:latin typeface="Calibri"/>
                <a:cs typeface="Calibri"/>
              </a:rPr>
              <a:t> </a:t>
            </a:r>
            <a:r>
              <a:rPr sz="1200" dirty="0">
                <a:latin typeface="Calibri"/>
                <a:cs typeface="Calibri"/>
              </a:rPr>
              <a:t>o</a:t>
            </a:r>
            <a:r>
              <a:rPr sz="1200" spc="-7" dirty="0">
                <a:latin typeface="Calibri"/>
                <a:cs typeface="Calibri"/>
              </a:rPr>
              <a:t> </a:t>
            </a:r>
            <a:r>
              <a:rPr sz="1200" dirty="0" err="1">
                <a:latin typeface="Calibri"/>
                <a:cs typeface="Calibri"/>
              </a:rPr>
              <a:t>licencia</a:t>
            </a:r>
            <a:r>
              <a:rPr sz="1200" spc="-7" dirty="0">
                <a:latin typeface="Calibri"/>
                <a:cs typeface="Calibri"/>
              </a:rPr>
              <a:t> </a:t>
            </a:r>
            <a:r>
              <a:rPr sz="1200" dirty="0" err="1">
                <a:latin typeface="Calibri"/>
                <a:cs typeface="Calibri"/>
              </a:rPr>
              <a:t>limitada</a:t>
            </a:r>
            <a:r>
              <a:rPr sz="1200" spc="-11" dirty="0">
                <a:latin typeface="Calibri"/>
                <a:cs typeface="Calibri"/>
              </a:rPr>
              <a:t> </a:t>
            </a:r>
            <a:r>
              <a:rPr sz="1200" dirty="0">
                <a:latin typeface="Calibri"/>
                <a:cs typeface="Calibri"/>
              </a:rPr>
              <a:t>del</a:t>
            </a:r>
            <a:r>
              <a:rPr sz="1200" spc="-7" dirty="0">
                <a:latin typeface="Calibri"/>
                <a:cs typeface="Calibri"/>
              </a:rPr>
              <a:t> Estado.</a:t>
            </a:r>
            <a:endParaRPr sz="1200" dirty="0">
              <a:latin typeface="Calibri"/>
              <a:cs typeface="Calibri"/>
            </a:endParaRPr>
          </a:p>
          <a:p>
            <a:pPr>
              <a:lnSpc>
                <a:spcPct val="100000"/>
              </a:lnSpc>
              <a:buFont typeface="Calibri"/>
              <a:buChar char="•"/>
            </a:pPr>
            <a:endParaRPr sz="1200" dirty="0">
              <a:latin typeface="Calibri"/>
              <a:cs typeface="Calibri"/>
            </a:endParaRPr>
          </a:p>
          <a:p>
            <a:pPr marL="320040" marR="20955" indent="-156210">
              <a:lnSpc>
                <a:spcPct val="101699"/>
              </a:lnSpc>
              <a:buChar char="•"/>
              <a:tabLst>
                <a:tab pos="320376" algn="l"/>
                <a:tab pos="320808" algn="l"/>
              </a:tabLst>
            </a:pPr>
            <a:r>
              <a:rPr lang="en-US" sz="1200" dirty="0" err="1">
                <a:latin typeface="Calibri"/>
                <a:cs typeface="Calibri"/>
              </a:rPr>
              <a:t>Proporcionar</a:t>
            </a:r>
            <a:r>
              <a:rPr lang="en-US" sz="1200" dirty="0">
                <a:latin typeface="Calibri"/>
                <a:cs typeface="Calibri"/>
              </a:rPr>
              <a:t> </a:t>
            </a:r>
            <a:r>
              <a:rPr sz="1200" dirty="0" err="1">
                <a:latin typeface="Calibri"/>
                <a:cs typeface="Calibri"/>
              </a:rPr>
              <a:t>información</a:t>
            </a:r>
            <a:r>
              <a:rPr sz="1200" spc="-20" dirty="0">
                <a:latin typeface="Calibri"/>
                <a:cs typeface="Calibri"/>
              </a:rPr>
              <a:t> </a:t>
            </a:r>
            <a:r>
              <a:rPr sz="1200" dirty="0" err="1">
                <a:latin typeface="Calibri"/>
                <a:cs typeface="Calibri"/>
              </a:rPr>
              <a:t>sobre</a:t>
            </a:r>
            <a:r>
              <a:rPr sz="1200" spc="-13" dirty="0">
                <a:latin typeface="Calibri"/>
                <a:cs typeface="Calibri"/>
              </a:rPr>
              <a:t> </a:t>
            </a:r>
            <a:r>
              <a:rPr sz="1200" dirty="0" err="1">
                <a:latin typeface="Calibri"/>
                <a:cs typeface="Calibri"/>
              </a:rPr>
              <a:t>cada</a:t>
            </a:r>
            <a:r>
              <a:rPr sz="1200" spc="-13" dirty="0">
                <a:latin typeface="Calibri"/>
                <a:cs typeface="Calibri"/>
              </a:rPr>
              <a:t> </a:t>
            </a:r>
            <a:r>
              <a:rPr sz="1200" dirty="0" err="1">
                <a:latin typeface="Calibri"/>
                <a:cs typeface="Calibri"/>
              </a:rPr>
              <a:t>evaluación</a:t>
            </a:r>
            <a:r>
              <a:rPr sz="1200" spc="-20" dirty="0">
                <a:latin typeface="Calibri"/>
                <a:cs typeface="Calibri"/>
              </a:rPr>
              <a:t> </a:t>
            </a:r>
            <a:r>
              <a:rPr sz="1200" dirty="0" err="1">
                <a:latin typeface="Calibri"/>
                <a:cs typeface="Calibri"/>
              </a:rPr>
              <a:t>requerida</a:t>
            </a:r>
            <a:r>
              <a:rPr sz="1200" spc="-11" dirty="0">
                <a:latin typeface="Calibri"/>
                <a:cs typeface="Calibri"/>
              </a:rPr>
              <a:t> </a:t>
            </a:r>
            <a:r>
              <a:rPr sz="1200" dirty="0" err="1">
                <a:latin typeface="Calibri"/>
                <a:cs typeface="Calibri"/>
              </a:rPr>
              <a:t>por</a:t>
            </a:r>
            <a:r>
              <a:rPr sz="1200" spc="-11" dirty="0">
                <a:latin typeface="Calibri"/>
                <a:cs typeface="Calibri"/>
              </a:rPr>
              <a:t> </a:t>
            </a:r>
            <a:r>
              <a:rPr sz="1200" dirty="0" err="1">
                <a:latin typeface="Calibri"/>
                <a:cs typeface="Calibri"/>
              </a:rPr>
              <a:t>el</a:t>
            </a:r>
            <a:r>
              <a:rPr sz="1200" spc="-17" dirty="0">
                <a:latin typeface="Calibri"/>
                <a:cs typeface="Calibri"/>
              </a:rPr>
              <a:t> </a:t>
            </a:r>
            <a:r>
              <a:rPr sz="1200" dirty="0" err="1">
                <a:latin typeface="Calibri"/>
                <a:cs typeface="Calibri"/>
              </a:rPr>
              <a:t>estado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el</a:t>
            </a:r>
            <a:r>
              <a:rPr sz="1200" spc="-11" dirty="0">
                <a:latin typeface="Calibri"/>
                <a:cs typeface="Calibri"/>
              </a:rPr>
              <a:t> </a:t>
            </a:r>
            <a:r>
              <a:rPr sz="1200" dirty="0" err="1">
                <a:latin typeface="Calibri"/>
                <a:cs typeface="Calibri"/>
              </a:rPr>
              <a:t>distrito</a:t>
            </a:r>
            <a:r>
              <a:rPr sz="1200" spc="-13" dirty="0">
                <a:latin typeface="Calibri"/>
                <a:cs typeface="Calibri"/>
              </a:rPr>
              <a:t> </a:t>
            </a:r>
            <a:r>
              <a:rPr sz="1200" dirty="0">
                <a:latin typeface="Calibri"/>
                <a:cs typeface="Calibri"/>
              </a:rPr>
              <a:t>escolar.</a:t>
            </a:r>
            <a:r>
              <a:rPr sz="1200" spc="-13" dirty="0">
                <a:latin typeface="Calibri"/>
                <a:cs typeface="Calibri"/>
              </a:rPr>
              <a:t> </a:t>
            </a:r>
            <a:r>
              <a:rPr sz="1200" spc="-17" dirty="0">
                <a:latin typeface="Calibri"/>
                <a:cs typeface="Calibri"/>
              </a:rPr>
              <a:t>La </a:t>
            </a:r>
            <a:r>
              <a:rPr sz="1200" dirty="0" err="1">
                <a:latin typeface="Calibri"/>
                <a:cs typeface="Calibri"/>
              </a:rPr>
              <a:t>información</a:t>
            </a:r>
            <a:r>
              <a:rPr sz="1200" spc="-20" dirty="0">
                <a:latin typeface="Calibri"/>
                <a:cs typeface="Calibri"/>
              </a:rPr>
              <a:t> </a:t>
            </a:r>
            <a:r>
              <a:rPr sz="1200" dirty="0" err="1">
                <a:latin typeface="Calibri"/>
                <a:cs typeface="Calibri"/>
              </a:rPr>
              <a:t>debe</a:t>
            </a:r>
            <a:r>
              <a:rPr sz="1200" spc="-11" dirty="0">
                <a:latin typeface="Calibri"/>
                <a:cs typeface="Calibri"/>
              </a:rPr>
              <a:t> </a:t>
            </a:r>
            <a:r>
              <a:rPr sz="1200" dirty="0" err="1">
                <a:latin typeface="Calibri"/>
                <a:cs typeface="Calibri"/>
              </a:rPr>
              <a:t>incluir</a:t>
            </a:r>
            <a:r>
              <a:rPr sz="1200" dirty="0">
                <a:latin typeface="Calibri"/>
                <a:cs typeface="Calibri"/>
              </a:rPr>
              <a:t>:</a:t>
            </a:r>
            <a:r>
              <a:rPr sz="1200" spc="-11" dirty="0">
                <a:latin typeface="Calibri"/>
                <a:cs typeface="Calibri"/>
              </a:rPr>
              <a:t> </a:t>
            </a:r>
            <a:r>
              <a:rPr sz="1200" dirty="0">
                <a:latin typeface="Calibri"/>
                <a:cs typeface="Calibri"/>
              </a:rPr>
              <a:t>1.</a:t>
            </a:r>
            <a:r>
              <a:rPr sz="1200" spc="-11" dirty="0">
                <a:latin typeface="Calibri"/>
                <a:cs typeface="Calibri"/>
              </a:rPr>
              <a:t> </a:t>
            </a:r>
            <a:r>
              <a:rPr sz="1200" dirty="0" err="1">
                <a:latin typeface="Calibri"/>
                <a:cs typeface="Calibri"/>
              </a:rPr>
              <a:t>Asunto</a:t>
            </a:r>
            <a:r>
              <a:rPr sz="1200" spc="-7" dirty="0">
                <a:latin typeface="Calibri"/>
                <a:cs typeface="Calibri"/>
              </a:rPr>
              <a:t> </a:t>
            </a:r>
            <a:r>
              <a:rPr sz="1200" dirty="0" err="1">
                <a:latin typeface="Calibri"/>
                <a:cs typeface="Calibri"/>
              </a:rPr>
              <a:t>evaluado</a:t>
            </a:r>
            <a:r>
              <a:rPr sz="1200" spc="-7" dirty="0">
                <a:latin typeface="Calibri"/>
                <a:cs typeface="Calibri"/>
              </a:rPr>
              <a:t> </a:t>
            </a:r>
            <a:r>
              <a:rPr sz="1200" dirty="0">
                <a:latin typeface="Calibri"/>
                <a:cs typeface="Calibri"/>
              </a:rPr>
              <a:t>2.</a:t>
            </a:r>
            <a:r>
              <a:rPr sz="1200" spc="-17" dirty="0">
                <a:latin typeface="Calibri"/>
                <a:cs typeface="Calibri"/>
              </a:rPr>
              <a:t> </a:t>
            </a:r>
            <a:r>
              <a:rPr sz="1200" dirty="0" err="1">
                <a:latin typeface="Calibri"/>
                <a:cs typeface="Calibri"/>
              </a:rPr>
              <a:t>Propósito</a:t>
            </a:r>
            <a:r>
              <a:rPr sz="1200" spc="-7" dirty="0">
                <a:latin typeface="Calibri"/>
                <a:cs typeface="Calibri"/>
              </a:rPr>
              <a:t> </a:t>
            </a:r>
            <a:r>
              <a:rPr sz="1200" dirty="0">
                <a:latin typeface="Calibri"/>
                <a:cs typeface="Calibri"/>
              </a:rPr>
              <a:t>de</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evaluación</a:t>
            </a:r>
            <a:r>
              <a:rPr sz="1200" spc="-11" dirty="0">
                <a:latin typeface="Calibri"/>
                <a:cs typeface="Calibri"/>
              </a:rPr>
              <a:t> </a:t>
            </a:r>
            <a:r>
              <a:rPr sz="1200" dirty="0">
                <a:latin typeface="Calibri"/>
                <a:cs typeface="Calibri"/>
              </a:rPr>
              <a:t>3.</a:t>
            </a:r>
            <a:r>
              <a:rPr sz="1200" spc="-17" dirty="0">
                <a:latin typeface="Calibri"/>
                <a:cs typeface="Calibri"/>
              </a:rPr>
              <a:t> </a:t>
            </a:r>
            <a:r>
              <a:rPr sz="1200" dirty="0">
                <a:latin typeface="Calibri"/>
                <a:cs typeface="Calibri"/>
              </a:rPr>
              <a:t>Origen</a:t>
            </a:r>
            <a:r>
              <a:rPr sz="1200" spc="-11" dirty="0">
                <a:latin typeface="Calibri"/>
                <a:cs typeface="Calibri"/>
              </a:rPr>
              <a:t> </a:t>
            </a:r>
            <a:r>
              <a:rPr sz="1200" dirty="0">
                <a:latin typeface="Calibri"/>
                <a:cs typeface="Calibri"/>
              </a:rPr>
              <a:t>del</a:t>
            </a:r>
            <a:r>
              <a:rPr sz="1200" spc="-13" dirty="0">
                <a:latin typeface="Calibri"/>
                <a:cs typeface="Calibri"/>
              </a:rPr>
              <a:t> </a:t>
            </a:r>
            <a:r>
              <a:rPr sz="1200" dirty="0" err="1">
                <a:latin typeface="Calibri"/>
                <a:cs typeface="Calibri"/>
              </a:rPr>
              <a:t>requisito</a:t>
            </a:r>
            <a:r>
              <a:rPr sz="1200" spc="-7" dirty="0">
                <a:latin typeface="Calibri"/>
                <a:cs typeface="Calibri"/>
              </a:rPr>
              <a:t> </a:t>
            </a:r>
            <a:r>
              <a:rPr sz="1200" dirty="0">
                <a:latin typeface="Calibri"/>
                <a:cs typeface="Calibri"/>
              </a:rPr>
              <a:t>y</a:t>
            </a:r>
            <a:r>
              <a:rPr sz="1200" spc="-11" dirty="0">
                <a:latin typeface="Calibri"/>
                <a:cs typeface="Calibri"/>
              </a:rPr>
              <a:t> </a:t>
            </a:r>
            <a:r>
              <a:rPr sz="1200" spc="-17" dirty="0" err="1">
                <a:latin typeface="Calibri"/>
                <a:cs typeface="Calibri"/>
              </a:rPr>
              <a:t>si</a:t>
            </a:r>
            <a:r>
              <a:rPr sz="1200" spc="-17"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incluye</a:t>
            </a:r>
            <a:r>
              <a:rPr sz="1200" spc="-4" dirty="0">
                <a:latin typeface="Calibri"/>
                <a:cs typeface="Calibri"/>
              </a:rPr>
              <a:t> </a:t>
            </a:r>
            <a:r>
              <a:rPr sz="1200" dirty="0">
                <a:latin typeface="Calibri"/>
                <a:cs typeface="Calibri"/>
              </a:rPr>
              <a:t>a)</a:t>
            </a:r>
            <a:r>
              <a:rPr sz="1200" spc="-27" dirty="0">
                <a:latin typeface="Calibri"/>
                <a:cs typeface="Calibri"/>
              </a:rPr>
              <a:t> </a:t>
            </a:r>
            <a:r>
              <a:rPr sz="1200" dirty="0">
                <a:latin typeface="Calibri"/>
                <a:cs typeface="Calibri"/>
              </a:rPr>
              <a:t>Tiempo</a:t>
            </a:r>
            <a:r>
              <a:rPr sz="1200" spc="-11" dirty="0">
                <a:latin typeface="Calibri"/>
                <a:cs typeface="Calibri"/>
              </a:rPr>
              <a:t> </a:t>
            </a:r>
            <a:r>
              <a:rPr sz="1200" dirty="0" err="1">
                <a:latin typeface="Calibri"/>
                <a:cs typeface="Calibri"/>
              </a:rPr>
              <a:t>esperado</a:t>
            </a:r>
            <a:r>
              <a:rPr sz="1200" spc="-7" dirty="0">
                <a:latin typeface="Calibri"/>
                <a:cs typeface="Calibri"/>
              </a:rPr>
              <a:t> </a:t>
            </a:r>
            <a:r>
              <a:rPr sz="1200" dirty="0">
                <a:latin typeface="Calibri"/>
                <a:cs typeface="Calibri"/>
              </a:rPr>
              <a:t>y</a:t>
            </a:r>
            <a:r>
              <a:rPr sz="1200" spc="-17" dirty="0">
                <a:latin typeface="Calibri"/>
                <a:cs typeface="Calibri"/>
              </a:rPr>
              <a:t> </a:t>
            </a:r>
            <a:r>
              <a:rPr sz="1200" dirty="0" err="1">
                <a:latin typeface="Calibri"/>
                <a:cs typeface="Calibri"/>
              </a:rPr>
              <a:t>calendario</a:t>
            </a:r>
            <a:r>
              <a:rPr sz="1200" spc="-7" dirty="0">
                <a:latin typeface="Calibri"/>
                <a:cs typeface="Calibri"/>
              </a:rPr>
              <a:t> </a:t>
            </a:r>
            <a:r>
              <a:rPr sz="1200" dirty="0">
                <a:latin typeface="Calibri"/>
                <a:cs typeface="Calibri"/>
              </a:rPr>
              <a:t>para</a:t>
            </a:r>
            <a:r>
              <a:rPr sz="1200" spc="-11" dirty="0">
                <a:latin typeface="Calibri"/>
                <a:cs typeface="Calibri"/>
              </a:rPr>
              <a:t> </a:t>
            </a:r>
            <a:r>
              <a:rPr sz="1200" dirty="0">
                <a:latin typeface="Calibri"/>
                <a:cs typeface="Calibri"/>
              </a:rPr>
              <a:t>las</a:t>
            </a:r>
            <a:r>
              <a:rPr sz="1200" spc="-4" dirty="0">
                <a:latin typeface="Calibri"/>
                <a:cs typeface="Calibri"/>
              </a:rPr>
              <a:t> </a:t>
            </a:r>
            <a:r>
              <a:rPr sz="1200" dirty="0" err="1">
                <a:latin typeface="Calibri"/>
                <a:cs typeface="Calibri"/>
              </a:rPr>
              <a:t>evaluaciones</a:t>
            </a:r>
            <a:r>
              <a:rPr sz="1200" spc="-20" dirty="0">
                <a:latin typeface="Calibri"/>
                <a:cs typeface="Calibri"/>
              </a:rPr>
              <a:t> </a:t>
            </a:r>
            <a:r>
              <a:rPr sz="1200" dirty="0">
                <a:latin typeface="Calibri"/>
                <a:cs typeface="Calibri"/>
              </a:rPr>
              <a:t>b)</a:t>
            </a:r>
            <a:r>
              <a:rPr sz="1200" spc="-11" dirty="0">
                <a:latin typeface="Calibri"/>
                <a:cs typeface="Calibri"/>
              </a:rPr>
              <a:t> </a:t>
            </a:r>
            <a:r>
              <a:rPr sz="1200" dirty="0">
                <a:latin typeface="Calibri"/>
                <a:cs typeface="Calibri"/>
              </a:rPr>
              <a:t>Tiempo</a:t>
            </a:r>
            <a:r>
              <a:rPr sz="1200" spc="-7" dirty="0">
                <a:latin typeface="Calibri"/>
                <a:cs typeface="Calibri"/>
              </a:rPr>
              <a:t> </a:t>
            </a:r>
            <a:r>
              <a:rPr sz="1200" dirty="0">
                <a:latin typeface="Calibri"/>
                <a:cs typeface="Calibri"/>
              </a:rPr>
              <a:t>y</a:t>
            </a:r>
            <a:r>
              <a:rPr sz="1200" spc="-11" dirty="0">
                <a:latin typeface="Calibri"/>
                <a:cs typeface="Calibri"/>
              </a:rPr>
              <a:t> </a:t>
            </a:r>
            <a:r>
              <a:rPr sz="1200" spc="-7" dirty="0" err="1">
                <a:latin typeface="Calibri"/>
                <a:cs typeface="Calibri"/>
              </a:rPr>
              <a:t>formato</a:t>
            </a:r>
            <a:r>
              <a:rPr sz="1200" spc="-7" dirty="0">
                <a:latin typeface="Calibri"/>
                <a:cs typeface="Calibri"/>
              </a:rPr>
              <a:t> </a:t>
            </a:r>
            <a:r>
              <a:rPr sz="1200" dirty="0">
                <a:latin typeface="Calibri"/>
                <a:cs typeface="Calibri"/>
              </a:rPr>
              <a:t>para</a:t>
            </a:r>
            <a:r>
              <a:rPr sz="1200" spc="-13" dirty="0">
                <a:latin typeface="Calibri"/>
                <a:cs typeface="Calibri"/>
              </a:rPr>
              <a:t> </a:t>
            </a:r>
            <a:r>
              <a:rPr sz="1200" dirty="0" err="1">
                <a:latin typeface="Calibri"/>
                <a:cs typeface="Calibri"/>
              </a:rPr>
              <a:t>difundir</a:t>
            </a:r>
            <a:r>
              <a:rPr sz="1200" spc="-11" dirty="0">
                <a:latin typeface="Calibri"/>
                <a:cs typeface="Calibri"/>
              </a:rPr>
              <a:t> </a:t>
            </a:r>
            <a:r>
              <a:rPr sz="1200" dirty="0" err="1">
                <a:latin typeface="Calibri"/>
                <a:cs typeface="Calibri"/>
              </a:rPr>
              <a:t>los</a:t>
            </a:r>
            <a:r>
              <a:rPr sz="1200" spc="-13" dirty="0">
                <a:latin typeface="Calibri"/>
                <a:cs typeface="Calibri"/>
              </a:rPr>
              <a:t> </a:t>
            </a:r>
            <a:r>
              <a:rPr sz="1200" spc="-7" dirty="0" err="1">
                <a:latin typeface="Calibri"/>
                <a:cs typeface="Calibri"/>
              </a:rPr>
              <a:t>resultados</a:t>
            </a:r>
            <a:r>
              <a:rPr sz="1200" spc="-7" dirty="0">
                <a:latin typeface="Calibri"/>
                <a:cs typeface="Calibri"/>
              </a:rPr>
              <a:t>.</a:t>
            </a:r>
            <a:endParaRPr sz="1200" dirty="0">
              <a:latin typeface="Calibri"/>
              <a:cs typeface="Calibri"/>
            </a:endParaRPr>
          </a:p>
          <a:p>
            <a:pPr>
              <a:lnSpc>
                <a:spcPct val="100000"/>
              </a:lnSpc>
              <a:buFont typeface="Calibri"/>
              <a:buChar char="•"/>
            </a:pPr>
            <a:endParaRPr sz="1200" dirty="0">
              <a:latin typeface="Calibri"/>
              <a:cs typeface="Calibri"/>
            </a:endParaRPr>
          </a:p>
          <a:p>
            <a:pPr marL="320040" marR="67945" indent="-156210">
              <a:lnSpc>
                <a:spcPct val="101800"/>
              </a:lnSpc>
              <a:buChar char="•"/>
              <a:tabLst>
                <a:tab pos="320376" algn="l"/>
                <a:tab pos="320808" algn="l"/>
              </a:tabLst>
            </a:pPr>
            <a:r>
              <a:rPr sz="1200" dirty="0" err="1">
                <a:latin typeface="Calibri"/>
                <a:cs typeface="Calibri"/>
              </a:rPr>
              <a:t>Solicitar</a:t>
            </a:r>
            <a:r>
              <a:rPr sz="1200" spc="-13"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sobre</a:t>
            </a:r>
            <a:r>
              <a:rPr sz="1200" spc="-4"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agencia</a:t>
            </a:r>
            <a:r>
              <a:rPr sz="1200" spc="-17" dirty="0">
                <a:latin typeface="Calibri"/>
                <a:cs typeface="Calibri"/>
              </a:rPr>
              <a:t> </a:t>
            </a:r>
            <a:r>
              <a:rPr sz="1200" dirty="0" err="1">
                <a:latin typeface="Calibri"/>
                <a:cs typeface="Calibri"/>
              </a:rPr>
              <a:t>educativa</a:t>
            </a:r>
            <a:r>
              <a:rPr sz="1200" spc="-7" dirty="0">
                <a:latin typeface="Calibri"/>
                <a:cs typeface="Calibri"/>
              </a:rPr>
              <a:t> </a:t>
            </a:r>
            <a:r>
              <a:rPr sz="1200" dirty="0" err="1">
                <a:latin typeface="Calibri"/>
                <a:cs typeface="Calibri"/>
              </a:rPr>
              <a:t>estatal</a:t>
            </a:r>
            <a:r>
              <a:rPr sz="1200" spc="-17"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local</a:t>
            </a:r>
            <a:r>
              <a:rPr sz="1200" spc="-13"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7" dirty="0">
                <a:latin typeface="Calibri"/>
                <a:cs typeface="Calibri"/>
              </a:rPr>
              <a:t> </a:t>
            </a:r>
            <a:r>
              <a:rPr sz="1200" dirty="0">
                <a:latin typeface="Calibri"/>
                <a:cs typeface="Calibri"/>
              </a:rPr>
              <a:t>la</a:t>
            </a:r>
            <a:r>
              <a:rPr sz="1200" spc="-7" dirty="0">
                <a:latin typeface="Calibri"/>
                <a:cs typeface="Calibri"/>
              </a:rPr>
              <a:t> </a:t>
            </a:r>
            <a:r>
              <a:rPr sz="1200" spc="-7" dirty="0" err="1">
                <a:latin typeface="Calibri"/>
                <a:cs typeface="Calibri"/>
              </a:rPr>
              <a:t>participación</a:t>
            </a:r>
            <a:r>
              <a:rPr sz="1200" spc="-7" dirty="0">
                <a:latin typeface="Calibri"/>
                <a:cs typeface="Calibri"/>
              </a:rPr>
              <a:t> </a:t>
            </a:r>
            <a:r>
              <a:rPr sz="1200" dirty="0">
                <a:latin typeface="Calibri"/>
                <a:cs typeface="Calibri"/>
              </a:rPr>
              <a:t>de</a:t>
            </a:r>
            <a:r>
              <a:rPr sz="1200" spc="-17" dirty="0">
                <a:latin typeface="Calibri"/>
                <a:cs typeface="Calibri"/>
              </a:rPr>
              <a:t> </a:t>
            </a:r>
            <a:r>
              <a:rPr sz="1200" dirty="0" err="1">
                <a:latin typeface="Calibri"/>
                <a:cs typeface="Calibri"/>
              </a:rPr>
              <a:t>los</a:t>
            </a:r>
            <a:r>
              <a:rPr sz="1200" spc="-13" dirty="0">
                <a:latin typeface="Calibri"/>
                <a:cs typeface="Calibri"/>
              </a:rPr>
              <a:t> </a:t>
            </a:r>
            <a:r>
              <a:rPr sz="1200" dirty="0" err="1">
                <a:latin typeface="Calibri"/>
                <a:cs typeface="Calibri"/>
              </a:rPr>
              <a:t>estudiantes</a:t>
            </a:r>
            <a:r>
              <a:rPr sz="1200" spc="-13" dirty="0">
                <a:latin typeface="Calibri"/>
                <a:cs typeface="Calibri"/>
              </a:rPr>
              <a:t> </a:t>
            </a:r>
            <a:r>
              <a:rPr sz="1200" dirty="0" err="1">
                <a:latin typeface="Calibri"/>
                <a:cs typeface="Calibri"/>
              </a:rPr>
              <a:t>en</a:t>
            </a:r>
            <a:r>
              <a:rPr sz="1200" spc="-11" dirty="0">
                <a:latin typeface="Calibri"/>
                <a:cs typeface="Calibri"/>
              </a:rPr>
              <a:t> </a:t>
            </a:r>
            <a:r>
              <a:rPr sz="1200" dirty="0" err="1">
                <a:latin typeface="Calibri"/>
                <a:cs typeface="Calibri"/>
              </a:rPr>
              <a:t>cualquier</a:t>
            </a:r>
            <a:r>
              <a:rPr sz="1200" spc="-7" dirty="0">
                <a:latin typeface="Calibri"/>
                <a:cs typeface="Calibri"/>
              </a:rPr>
              <a:t> </a:t>
            </a:r>
            <a:r>
              <a:rPr sz="1200" dirty="0" err="1">
                <a:latin typeface="Calibri"/>
                <a:cs typeface="Calibri"/>
              </a:rPr>
              <a:t>evaluación</a:t>
            </a:r>
            <a:r>
              <a:rPr sz="1200" spc="-17" dirty="0">
                <a:latin typeface="Calibri"/>
                <a:cs typeface="Calibri"/>
              </a:rPr>
              <a:t> </a:t>
            </a:r>
            <a:r>
              <a:rPr sz="1200" dirty="0" err="1">
                <a:latin typeface="Calibri"/>
                <a:cs typeface="Calibri"/>
              </a:rPr>
              <a:t>obligatoria</a:t>
            </a:r>
            <a:r>
              <a:rPr sz="1200" dirty="0">
                <a:latin typeface="Calibri"/>
                <a:cs typeface="Calibri"/>
              </a:rPr>
              <a:t>.</a:t>
            </a:r>
            <a:r>
              <a:rPr sz="1200" spc="-13" dirty="0">
                <a:latin typeface="Calibri"/>
                <a:cs typeface="Calibri"/>
              </a:rPr>
              <a:t> </a:t>
            </a:r>
            <a:r>
              <a:rPr sz="1200" dirty="0">
                <a:latin typeface="Calibri"/>
                <a:cs typeface="Calibri"/>
              </a:rPr>
              <a:t>La</a:t>
            </a:r>
            <a:r>
              <a:rPr sz="1200" spc="-11" dirty="0">
                <a:latin typeface="Calibri"/>
                <a:cs typeface="Calibri"/>
              </a:rPr>
              <a:t> </a:t>
            </a:r>
            <a:r>
              <a:rPr sz="1200" dirty="0" err="1">
                <a:latin typeface="Calibri"/>
                <a:cs typeface="Calibri"/>
              </a:rPr>
              <a:t>información</a:t>
            </a:r>
            <a:r>
              <a:rPr sz="1200" spc="-13" dirty="0">
                <a:latin typeface="Calibri"/>
                <a:cs typeface="Calibri"/>
              </a:rPr>
              <a:t> </a:t>
            </a:r>
            <a:r>
              <a:rPr sz="1200" dirty="0" err="1">
                <a:latin typeface="Calibri"/>
                <a:cs typeface="Calibri"/>
              </a:rPr>
              <a:t>debe</a:t>
            </a:r>
            <a:r>
              <a:rPr sz="1200" spc="-17" dirty="0">
                <a:latin typeface="Calibri"/>
                <a:cs typeface="Calibri"/>
              </a:rPr>
              <a:t> </a:t>
            </a:r>
            <a:r>
              <a:rPr sz="1200" dirty="0" err="1">
                <a:latin typeface="Calibri"/>
                <a:cs typeface="Calibri"/>
              </a:rPr>
              <a:t>incluir</a:t>
            </a:r>
            <a:r>
              <a:rPr sz="1200" spc="-7" dirty="0">
                <a:latin typeface="Calibri"/>
                <a:cs typeface="Calibri"/>
              </a:rPr>
              <a:t> </a:t>
            </a:r>
            <a:r>
              <a:rPr sz="1200" dirty="0" err="1">
                <a:latin typeface="Calibri"/>
                <a:cs typeface="Calibri"/>
              </a:rPr>
              <a:t>una</a:t>
            </a:r>
            <a:r>
              <a:rPr sz="1200" spc="-11" dirty="0">
                <a:latin typeface="Calibri"/>
                <a:cs typeface="Calibri"/>
              </a:rPr>
              <a:t> </a:t>
            </a:r>
            <a:r>
              <a:rPr sz="1200" spc="-7" dirty="0" err="1">
                <a:latin typeface="Calibri"/>
                <a:cs typeface="Calibri"/>
              </a:rPr>
              <a:t>política</a:t>
            </a:r>
            <a:r>
              <a:rPr sz="1200" spc="-7" dirty="0">
                <a:latin typeface="Calibri"/>
                <a:cs typeface="Calibri"/>
              </a:rPr>
              <a:t>, </a:t>
            </a:r>
            <a:r>
              <a:rPr sz="1200" dirty="0" err="1">
                <a:latin typeface="Calibri"/>
                <a:cs typeface="Calibri"/>
              </a:rPr>
              <a:t>procedimiento</a:t>
            </a:r>
            <a:r>
              <a:rPr sz="1200" spc="-24" dirty="0">
                <a:latin typeface="Calibri"/>
                <a:cs typeface="Calibri"/>
              </a:rPr>
              <a:t> </a:t>
            </a:r>
            <a:r>
              <a:rPr sz="1200" dirty="0">
                <a:latin typeface="Calibri"/>
                <a:cs typeface="Calibri"/>
              </a:rPr>
              <a:t>o</a:t>
            </a:r>
            <a:r>
              <a:rPr sz="1200" spc="-7" dirty="0">
                <a:latin typeface="Calibri"/>
                <a:cs typeface="Calibri"/>
              </a:rPr>
              <a:t> </a:t>
            </a:r>
            <a:r>
              <a:rPr sz="1200" dirty="0">
                <a:latin typeface="Calibri"/>
                <a:cs typeface="Calibri"/>
              </a:rPr>
              <a:t>derecho</a:t>
            </a:r>
            <a:r>
              <a:rPr sz="1200" spc="-20"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los</a:t>
            </a:r>
            <a:r>
              <a:rPr sz="1200" spc="-13" dirty="0">
                <a:latin typeface="Calibri"/>
                <a:cs typeface="Calibri"/>
              </a:rPr>
              <a:t> </a:t>
            </a:r>
            <a:r>
              <a:rPr sz="1200" dirty="0">
                <a:latin typeface="Calibri"/>
                <a:cs typeface="Calibri"/>
              </a:rPr>
              <a:t>padres</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optar</a:t>
            </a:r>
            <a:r>
              <a:rPr sz="1200" spc="-4" dirty="0">
                <a:latin typeface="Calibri"/>
                <a:cs typeface="Calibri"/>
              </a:rPr>
              <a:t> </a:t>
            </a:r>
            <a:r>
              <a:rPr sz="1200" dirty="0">
                <a:latin typeface="Calibri"/>
                <a:cs typeface="Calibri"/>
              </a:rPr>
              <a:t>al</a:t>
            </a:r>
            <a:r>
              <a:rPr sz="1200" spc="-17" dirty="0">
                <a:latin typeface="Calibri"/>
                <a:cs typeface="Calibri"/>
              </a:rPr>
              <a:t> </a:t>
            </a:r>
            <a:r>
              <a:rPr sz="1200" dirty="0" err="1">
                <a:latin typeface="Calibri"/>
                <a:cs typeface="Calibri"/>
              </a:rPr>
              <a:t>niño</a:t>
            </a:r>
            <a:r>
              <a:rPr sz="1200" spc="-7" dirty="0">
                <a:latin typeface="Calibri"/>
                <a:cs typeface="Calibri"/>
              </a:rPr>
              <a:t> </a:t>
            </a:r>
            <a:r>
              <a:rPr sz="1200" dirty="0" err="1">
                <a:latin typeface="Calibri"/>
                <a:cs typeface="Calibri"/>
              </a:rPr>
              <a:t>fuera</a:t>
            </a:r>
            <a:r>
              <a:rPr sz="1200" spc="-11"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dicha</a:t>
            </a:r>
            <a:r>
              <a:rPr sz="1200" spc="-17" dirty="0">
                <a:latin typeface="Calibri"/>
                <a:cs typeface="Calibri"/>
              </a:rPr>
              <a:t> </a:t>
            </a:r>
            <a:r>
              <a:rPr sz="1200" dirty="0" err="1">
                <a:latin typeface="Calibri"/>
                <a:cs typeface="Calibri"/>
              </a:rPr>
              <a:t>evaluación</a:t>
            </a:r>
            <a:r>
              <a:rPr sz="1200" dirty="0">
                <a:latin typeface="Calibri"/>
                <a:cs typeface="Calibri"/>
              </a:rPr>
              <a:t>,</a:t>
            </a:r>
            <a:r>
              <a:rPr sz="1200" spc="-17" dirty="0">
                <a:latin typeface="Calibri"/>
                <a:cs typeface="Calibri"/>
              </a:rPr>
              <a:t> </a:t>
            </a:r>
            <a:r>
              <a:rPr sz="1200" dirty="0" err="1">
                <a:latin typeface="Calibri"/>
                <a:cs typeface="Calibri"/>
              </a:rPr>
              <a:t>cuando</a:t>
            </a:r>
            <a:r>
              <a:rPr sz="1200" spc="-4" dirty="0">
                <a:latin typeface="Calibri"/>
                <a:cs typeface="Calibri"/>
              </a:rPr>
              <a:t> </a:t>
            </a:r>
            <a:r>
              <a:rPr sz="1200" spc="-17" dirty="0">
                <a:latin typeface="Calibri"/>
                <a:cs typeface="Calibri"/>
              </a:rPr>
              <a:t>sea </a:t>
            </a:r>
            <a:r>
              <a:rPr sz="1200" spc="-7" dirty="0" err="1">
                <a:latin typeface="Calibri"/>
                <a:cs typeface="Calibri"/>
              </a:rPr>
              <a:t>aplicable</a:t>
            </a:r>
            <a:r>
              <a:rPr sz="1200" spc="-7" dirty="0">
                <a:latin typeface="Calibri"/>
                <a:cs typeface="Calibri"/>
              </a:rPr>
              <a:t>.</a:t>
            </a:r>
            <a:endParaRPr sz="1200" dirty="0">
              <a:latin typeface="Calibri"/>
              <a:cs typeface="Calibri"/>
            </a:endParaRPr>
          </a:p>
          <a:p>
            <a:pPr>
              <a:lnSpc>
                <a:spcPct val="100000"/>
              </a:lnSpc>
            </a:pPr>
            <a:endParaRPr sz="1200" dirty="0">
              <a:latin typeface="Calibri"/>
              <a:cs typeface="Calibri"/>
            </a:endParaRPr>
          </a:p>
          <a:p>
            <a:pPr marL="8255" marR="127635" algn="just">
              <a:lnSpc>
                <a:spcPct val="101699"/>
              </a:lnSpc>
            </a:pPr>
            <a:r>
              <a:rPr sz="1200" dirty="0">
                <a:latin typeface="Calibri"/>
                <a:cs typeface="Calibri"/>
              </a:rPr>
              <a:t>La</a:t>
            </a:r>
            <a:r>
              <a:rPr sz="1200" spc="-17" dirty="0">
                <a:latin typeface="Calibri"/>
                <a:cs typeface="Calibri"/>
              </a:rPr>
              <a:t> </a:t>
            </a:r>
            <a:r>
              <a:rPr sz="1200" dirty="0" err="1">
                <a:latin typeface="Calibri"/>
                <a:cs typeface="Calibri"/>
              </a:rPr>
              <a:t>información</a:t>
            </a:r>
            <a:r>
              <a:rPr sz="1200" spc="-17" dirty="0">
                <a:latin typeface="Calibri"/>
                <a:cs typeface="Calibri"/>
              </a:rPr>
              <a:t> </a:t>
            </a:r>
            <a:r>
              <a:rPr sz="1200" dirty="0">
                <a:latin typeface="Calibri"/>
                <a:cs typeface="Calibri"/>
              </a:rPr>
              <a:t>con</a:t>
            </a:r>
            <a:r>
              <a:rPr sz="1200" spc="-20" dirty="0">
                <a:latin typeface="Calibri"/>
                <a:cs typeface="Calibri"/>
              </a:rPr>
              <a:t> </a:t>
            </a:r>
            <a:r>
              <a:rPr sz="1200" dirty="0" err="1">
                <a:latin typeface="Calibri"/>
                <a:cs typeface="Calibri"/>
              </a:rPr>
              <a:t>respecto</a:t>
            </a:r>
            <a:r>
              <a:rPr sz="1200" spc="-4" dirty="0">
                <a:latin typeface="Calibri"/>
                <a:cs typeface="Calibri"/>
              </a:rPr>
              <a:t> </a:t>
            </a:r>
            <a:r>
              <a:rPr sz="1200" dirty="0">
                <a:latin typeface="Calibri"/>
                <a:cs typeface="Calibri"/>
              </a:rPr>
              <a:t>a</a:t>
            </a:r>
            <a:r>
              <a:rPr sz="1200" spc="-11" dirty="0">
                <a:latin typeface="Calibri"/>
                <a:cs typeface="Calibri"/>
              </a:rPr>
              <a:t> </a:t>
            </a:r>
            <a:r>
              <a:rPr sz="1200" dirty="0">
                <a:latin typeface="Calibri"/>
                <a:cs typeface="Calibri"/>
              </a:rPr>
              <a:t>las</a:t>
            </a:r>
            <a:r>
              <a:rPr sz="1200" spc="-11" dirty="0">
                <a:latin typeface="Calibri"/>
                <a:cs typeface="Calibri"/>
              </a:rPr>
              <a:t> </a:t>
            </a:r>
            <a:r>
              <a:rPr sz="1200" dirty="0" err="1">
                <a:latin typeface="Calibri"/>
                <a:cs typeface="Calibri"/>
              </a:rPr>
              <a:t>calificaciones</a:t>
            </a:r>
            <a:r>
              <a:rPr sz="1200" spc="-13" dirty="0">
                <a:latin typeface="Calibri"/>
                <a:cs typeface="Calibri"/>
              </a:rPr>
              <a:t> </a:t>
            </a:r>
            <a:r>
              <a:rPr sz="1200" dirty="0">
                <a:latin typeface="Calibri"/>
                <a:cs typeface="Calibri"/>
              </a:rPr>
              <a:t>del</a:t>
            </a:r>
            <a:r>
              <a:rPr sz="1200" spc="-13" dirty="0">
                <a:latin typeface="Calibri"/>
                <a:cs typeface="Calibri"/>
              </a:rPr>
              <a:t> </a:t>
            </a:r>
            <a:r>
              <a:rPr sz="1200" dirty="0">
                <a:latin typeface="Calibri"/>
                <a:cs typeface="Calibri"/>
              </a:rPr>
              <a:t>maestro</a:t>
            </a:r>
            <a:r>
              <a:rPr sz="1200" spc="-13" dirty="0">
                <a:latin typeface="Calibri"/>
                <a:cs typeface="Calibri"/>
              </a:rPr>
              <a:t> </a:t>
            </a:r>
            <a:r>
              <a:rPr sz="1200" dirty="0">
                <a:latin typeface="Calibri"/>
                <a:cs typeface="Calibri"/>
              </a:rPr>
              <a:t>de</a:t>
            </a:r>
            <a:r>
              <a:rPr sz="1200" spc="-4" dirty="0">
                <a:latin typeface="Calibri"/>
                <a:cs typeface="Calibri"/>
              </a:rPr>
              <a:t> </a:t>
            </a:r>
            <a:r>
              <a:rPr sz="1200" dirty="0" err="1">
                <a:latin typeface="Calibri"/>
                <a:cs typeface="Calibri"/>
              </a:rPr>
              <a:t>acuerdo</a:t>
            </a:r>
            <a:r>
              <a:rPr sz="1200" spc="-13"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1" dirty="0">
                <a:latin typeface="Calibri"/>
                <a:cs typeface="Calibri"/>
              </a:rPr>
              <a:t> </a:t>
            </a:r>
            <a:r>
              <a:rPr sz="1200" dirty="0">
                <a:latin typeface="Calibri"/>
                <a:cs typeface="Calibri"/>
              </a:rPr>
              <a:t>Ley</a:t>
            </a:r>
            <a:r>
              <a:rPr sz="1200" spc="-11" dirty="0">
                <a:latin typeface="Calibri"/>
                <a:cs typeface="Calibri"/>
              </a:rPr>
              <a:t> </a:t>
            </a:r>
            <a:r>
              <a:rPr sz="1200" dirty="0">
                <a:latin typeface="Calibri"/>
                <a:cs typeface="Calibri"/>
              </a:rPr>
              <a:t>Cada</a:t>
            </a:r>
            <a:r>
              <a:rPr sz="1200" spc="-11" dirty="0">
                <a:latin typeface="Calibri"/>
                <a:cs typeface="Calibri"/>
              </a:rPr>
              <a:t> </a:t>
            </a:r>
            <a:r>
              <a:rPr sz="1200" dirty="0" err="1">
                <a:latin typeface="Calibri"/>
                <a:cs typeface="Calibri"/>
              </a:rPr>
              <a:t>Estudiante</a:t>
            </a:r>
            <a:r>
              <a:rPr sz="1200" spc="-7" dirty="0">
                <a:latin typeface="Calibri"/>
                <a:cs typeface="Calibri"/>
              </a:rPr>
              <a:t> </a:t>
            </a:r>
            <a:r>
              <a:rPr sz="1200" spc="-7" dirty="0" err="1">
                <a:latin typeface="Calibri"/>
                <a:cs typeface="Calibri"/>
              </a:rPr>
              <a:t>Triunfa</a:t>
            </a:r>
            <a:r>
              <a:rPr sz="1200" spc="-7" dirty="0">
                <a:latin typeface="Calibri"/>
                <a:cs typeface="Calibri"/>
              </a:rPr>
              <a:t> </a:t>
            </a:r>
            <a:r>
              <a:rPr sz="1200" dirty="0">
                <a:latin typeface="Calibri"/>
                <a:cs typeface="Calibri"/>
              </a:rPr>
              <a:t>se</a:t>
            </a:r>
            <a:r>
              <a:rPr sz="1200" spc="-13" dirty="0">
                <a:latin typeface="Calibri"/>
                <a:cs typeface="Calibri"/>
              </a:rPr>
              <a:t> </a:t>
            </a:r>
            <a:r>
              <a:rPr sz="1200" dirty="0" err="1">
                <a:latin typeface="Calibri"/>
                <a:cs typeface="Calibri"/>
              </a:rPr>
              <a:t>puede</a:t>
            </a:r>
            <a:r>
              <a:rPr sz="1200" spc="-13" dirty="0">
                <a:latin typeface="Calibri"/>
                <a:cs typeface="Calibri"/>
              </a:rPr>
              <a:t> </a:t>
            </a:r>
            <a:r>
              <a:rPr sz="1200" dirty="0" err="1">
                <a:latin typeface="Calibri"/>
                <a:cs typeface="Calibri"/>
              </a:rPr>
              <a:t>obtener</a:t>
            </a:r>
            <a:r>
              <a:rPr sz="1200" dirty="0">
                <a:latin typeface="Calibri"/>
                <a:cs typeface="Calibri"/>
              </a:rPr>
              <a:t> a</a:t>
            </a:r>
            <a:r>
              <a:rPr sz="1200" spc="-17" dirty="0">
                <a:latin typeface="Calibri"/>
                <a:cs typeface="Calibri"/>
              </a:rPr>
              <a:t> </a:t>
            </a:r>
            <a:r>
              <a:rPr sz="1200" dirty="0" err="1">
                <a:latin typeface="Calibri"/>
                <a:cs typeface="Calibri"/>
              </a:rPr>
              <a:t>través</a:t>
            </a:r>
            <a:r>
              <a:rPr sz="1200" spc="-11" dirty="0">
                <a:latin typeface="Calibri"/>
                <a:cs typeface="Calibri"/>
              </a:rPr>
              <a:t> </a:t>
            </a:r>
            <a:r>
              <a:rPr sz="1200" dirty="0">
                <a:latin typeface="Calibri"/>
                <a:cs typeface="Calibri"/>
              </a:rPr>
              <a:t>del</a:t>
            </a:r>
            <a:r>
              <a:rPr sz="1200" spc="-7" dirty="0">
                <a:latin typeface="Calibri"/>
                <a:cs typeface="Calibri"/>
              </a:rPr>
              <a:t> </a:t>
            </a:r>
            <a:r>
              <a:rPr sz="1200" dirty="0" err="1">
                <a:latin typeface="Calibri"/>
                <a:cs typeface="Calibri"/>
              </a:rPr>
              <a:t>distrito</a:t>
            </a:r>
            <a:r>
              <a:rPr sz="1200" spc="-4" dirty="0">
                <a:latin typeface="Calibri"/>
                <a:cs typeface="Calibri"/>
              </a:rPr>
              <a:t> </a:t>
            </a:r>
            <a:r>
              <a:rPr sz="1200" dirty="0">
                <a:latin typeface="Calibri"/>
                <a:cs typeface="Calibri"/>
              </a:rPr>
              <a:t>escolar.</a:t>
            </a:r>
            <a:r>
              <a:rPr sz="1200" spc="-20" dirty="0">
                <a:latin typeface="Calibri"/>
                <a:cs typeface="Calibri"/>
              </a:rPr>
              <a:t> </a:t>
            </a:r>
            <a:r>
              <a:rPr sz="1200" dirty="0">
                <a:latin typeface="Calibri"/>
                <a:cs typeface="Calibri"/>
              </a:rPr>
              <a:t>Por</a:t>
            </a:r>
            <a:r>
              <a:rPr sz="1200" spc="-4" dirty="0">
                <a:latin typeface="Calibri"/>
                <a:cs typeface="Calibri"/>
              </a:rPr>
              <a:t> </a:t>
            </a:r>
            <a:r>
              <a:rPr sz="1200" dirty="0">
                <a:latin typeface="Calibri"/>
                <a:cs typeface="Calibri"/>
              </a:rPr>
              <a:t>favor,</a:t>
            </a:r>
            <a:r>
              <a:rPr sz="1200" spc="-7" dirty="0">
                <a:latin typeface="Calibri"/>
                <a:cs typeface="Calibri"/>
              </a:rPr>
              <a:t> </a:t>
            </a:r>
            <a:r>
              <a:rPr sz="1200" dirty="0">
                <a:latin typeface="Calibri"/>
                <a:cs typeface="Calibri"/>
              </a:rPr>
              <a:t>no</a:t>
            </a:r>
            <a:r>
              <a:rPr sz="1200" spc="-11" dirty="0">
                <a:latin typeface="Calibri"/>
                <a:cs typeface="Calibri"/>
              </a:rPr>
              <a:t> </a:t>
            </a:r>
            <a:r>
              <a:rPr sz="1200" dirty="0">
                <a:latin typeface="Calibri"/>
                <a:cs typeface="Calibri"/>
              </a:rPr>
              <a:t>dude</a:t>
            </a:r>
            <a:r>
              <a:rPr sz="1200" spc="-7" dirty="0">
                <a:latin typeface="Calibri"/>
                <a:cs typeface="Calibri"/>
              </a:rPr>
              <a:t> </a:t>
            </a:r>
            <a:r>
              <a:rPr sz="1200" dirty="0" err="1">
                <a:latin typeface="Calibri"/>
                <a:cs typeface="Calibri"/>
              </a:rPr>
              <a:t>en</a:t>
            </a:r>
            <a:r>
              <a:rPr sz="1200" spc="-7" dirty="0">
                <a:latin typeface="Calibri"/>
                <a:cs typeface="Calibri"/>
              </a:rPr>
              <a:t> </a:t>
            </a:r>
            <a:r>
              <a:rPr sz="1200" dirty="0" err="1">
                <a:latin typeface="Calibri"/>
                <a:cs typeface="Calibri"/>
              </a:rPr>
              <a:t>ponerse</a:t>
            </a:r>
            <a:r>
              <a:rPr sz="1200" spc="-11" dirty="0">
                <a:latin typeface="Calibri"/>
                <a:cs typeface="Calibri"/>
              </a:rPr>
              <a:t> </a:t>
            </a:r>
            <a:r>
              <a:rPr sz="1200" dirty="0" err="1">
                <a:latin typeface="Calibri"/>
                <a:cs typeface="Calibri"/>
              </a:rPr>
              <a:t>en</a:t>
            </a:r>
            <a:r>
              <a:rPr sz="1200" spc="-13" dirty="0">
                <a:latin typeface="Calibri"/>
                <a:cs typeface="Calibri"/>
              </a:rPr>
              <a:t> </a:t>
            </a:r>
            <a:r>
              <a:rPr sz="1200" dirty="0" err="1">
                <a:latin typeface="Calibri"/>
                <a:cs typeface="Calibri"/>
              </a:rPr>
              <a:t>contacto</a:t>
            </a:r>
            <a:r>
              <a:rPr sz="1200" spc="-11" dirty="0">
                <a:latin typeface="Calibri"/>
                <a:cs typeface="Calibri"/>
              </a:rPr>
              <a:t> </a:t>
            </a:r>
            <a:r>
              <a:rPr sz="1200" dirty="0">
                <a:latin typeface="Calibri"/>
                <a:cs typeface="Calibri"/>
              </a:rPr>
              <a:t>con</a:t>
            </a:r>
            <a:r>
              <a:rPr sz="1200" spc="-11" dirty="0">
                <a:latin typeface="Calibri"/>
                <a:cs typeface="Calibri"/>
              </a:rPr>
              <a:t> </a:t>
            </a:r>
            <a:r>
              <a:rPr sz="1200" dirty="0">
                <a:latin typeface="Calibri"/>
                <a:cs typeface="Calibri"/>
              </a:rPr>
              <a:t>la</a:t>
            </a:r>
            <a:r>
              <a:rPr sz="1200" spc="-13" dirty="0">
                <a:latin typeface="Calibri"/>
                <a:cs typeface="Calibri"/>
              </a:rPr>
              <a:t> </a:t>
            </a:r>
            <a:r>
              <a:rPr sz="1200" dirty="0" err="1">
                <a:latin typeface="Calibri"/>
                <a:cs typeface="Calibri"/>
              </a:rPr>
              <a:t>Oficina</a:t>
            </a:r>
            <a:r>
              <a:rPr sz="1200" spc="-13" dirty="0">
                <a:latin typeface="Calibri"/>
                <a:cs typeface="Calibri"/>
              </a:rPr>
              <a:t> </a:t>
            </a:r>
            <a:r>
              <a:rPr sz="1200" spc="-17" dirty="0">
                <a:latin typeface="Calibri"/>
                <a:cs typeface="Calibri"/>
              </a:rPr>
              <a:t>del </a:t>
            </a:r>
            <a:r>
              <a:rPr sz="1200" dirty="0" err="1">
                <a:latin typeface="Calibri"/>
                <a:cs typeface="Calibri"/>
              </a:rPr>
              <a:t>Título</a:t>
            </a:r>
            <a:r>
              <a:rPr sz="1200" spc="-13" dirty="0">
                <a:latin typeface="Calibri"/>
                <a:cs typeface="Calibri"/>
              </a:rPr>
              <a:t> </a:t>
            </a:r>
            <a:r>
              <a:rPr sz="1200" dirty="0">
                <a:latin typeface="Calibri"/>
                <a:cs typeface="Calibri"/>
              </a:rPr>
              <a:t>I</a:t>
            </a:r>
            <a:r>
              <a:rPr sz="1200" spc="-11" dirty="0">
                <a:latin typeface="Calibri"/>
                <a:cs typeface="Calibri"/>
              </a:rPr>
              <a:t> </a:t>
            </a:r>
            <a:r>
              <a:rPr sz="1200" dirty="0">
                <a:latin typeface="Calibri"/>
                <a:cs typeface="Calibri"/>
              </a:rPr>
              <a:t>del</a:t>
            </a:r>
            <a:r>
              <a:rPr sz="1200" spc="-7" dirty="0">
                <a:latin typeface="Calibri"/>
                <a:cs typeface="Calibri"/>
              </a:rPr>
              <a:t> </a:t>
            </a:r>
            <a:r>
              <a:rPr sz="1200" dirty="0">
                <a:latin typeface="Calibri"/>
                <a:cs typeface="Calibri"/>
              </a:rPr>
              <a:t>WCSD</a:t>
            </a:r>
            <a:r>
              <a:rPr sz="1200" spc="-17" dirty="0">
                <a:latin typeface="Calibri"/>
                <a:cs typeface="Calibri"/>
              </a:rPr>
              <a:t> </a:t>
            </a:r>
            <a:r>
              <a:rPr sz="1200" dirty="0">
                <a:latin typeface="Calibri"/>
                <a:cs typeface="Calibri"/>
              </a:rPr>
              <a:t>o</a:t>
            </a:r>
            <a:r>
              <a:rPr sz="1200" spc="-4" dirty="0">
                <a:latin typeface="Calibri"/>
                <a:cs typeface="Calibri"/>
              </a:rPr>
              <a:t> </a:t>
            </a:r>
            <a:r>
              <a:rPr sz="1200" dirty="0">
                <a:latin typeface="Calibri"/>
                <a:cs typeface="Calibri"/>
              </a:rPr>
              <a:t>El</a:t>
            </a:r>
            <a:r>
              <a:rPr sz="1200" spc="-11" dirty="0">
                <a:latin typeface="Calibri"/>
                <a:cs typeface="Calibri"/>
              </a:rPr>
              <a:t> </a:t>
            </a:r>
            <a:r>
              <a:rPr sz="1200" dirty="0">
                <a:latin typeface="Calibri"/>
                <a:cs typeface="Calibri"/>
              </a:rPr>
              <a:t>Departamento</a:t>
            </a:r>
            <a:r>
              <a:rPr sz="1200" spc="-13" dirty="0">
                <a:latin typeface="Calibri"/>
                <a:cs typeface="Calibri"/>
              </a:rPr>
              <a:t> </a:t>
            </a:r>
            <a:r>
              <a:rPr sz="1200" dirty="0">
                <a:latin typeface="Calibri"/>
                <a:cs typeface="Calibri"/>
              </a:rPr>
              <a:t>de</a:t>
            </a:r>
            <a:r>
              <a:rPr sz="1200" spc="-7" dirty="0">
                <a:latin typeface="Calibri"/>
                <a:cs typeface="Calibri"/>
              </a:rPr>
              <a:t> </a:t>
            </a:r>
            <a:r>
              <a:rPr sz="1200" dirty="0" err="1">
                <a:latin typeface="Calibri"/>
                <a:cs typeface="Calibri"/>
              </a:rPr>
              <a:t>Recursos</a:t>
            </a:r>
            <a:r>
              <a:rPr sz="1200" spc="-4" dirty="0">
                <a:latin typeface="Calibri"/>
                <a:cs typeface="Calibri"/>
              </a:rPr>
              <a:t> </a:t>
            </a:r>
            <a:r>
              <a:rPr sz="1200" dirty="0">
                <a:latin typeface="Calibri"/>
                <a:cs typeface="Calibri"/>
              </a:rPr>
              <a:t>Humanos</a:t>
            </a:r>
            <a:r>
              <a:rPr sz="1200" spc="-13" dirty="0">
                <a:latin typeface="Calibri"/>
                <a:cs typeface="Calibri"/>
              </a:rPr>
              <a:t> </a:t>
            </a:r>
            <a:r>
              <a:rPr sz="1200" dirty="0" err="1">
                <a:latin typeface="Calibri"/>
                <a:cs typeface="Calibri"/>
              </a:rPr>
              <a:t>si</a:t>
            </a:r>
            <a:r>
              <a:rPr sz="1200" spc="-7" dirty="0">
                <a:latin typeface="Calibri"/>
                <a:cs typeface="Calibri"/>
              </a:rPr>
              <a:t> </a:t>
            </a:r>
            <a:r>
              <a:rPr sz="1200" dirty="0" err="1">
                <a:latin typeface="Calibri"/>
                <a:cs typeface="Calibri"/>
              </a:rPr>
              <a:t>tiene</a:t>
            </a:r>
            <a:r>
              <a:rPr sz="1200" spc="-17" dirty="0">
                <a:latin typeface="Calibri"/>
                <a:cs typeface="Calibri"/>
              </a:rPr>
              <a:t> </a:t>
            </a:r>
            <a:r>
              <a:rPr sz="1200" dirty="0" err="1">
                <a:latin typeface="Calibri"/>
                <a:cs typeface="Calibri"/>
              </a:rPr>
              <a:t>alguna</a:t>
            </a:r>
            <a:r>
              <a:rPr sz="1200" spc="-7" dirty="0">
                <a:latin typeface="Calibri"/>
                <a:cs typeface="Calibri"/>
              </a:rPr>
              <a:t> </a:t>
            </a:r>
            <a:r>
              <a:rPr sz="1200" spc="-7" dirty="0" err="1">
                <a:latin typeface="Calibri"/>
                <a:cs typeface="Calibri"/>
              </a:rPr>
              <a:t>pregunta</a:t>
            </a:r>
            <a:r>
              <a:rPr sz="1200" spc="-7" dirty="0">
                <a:latin typeface="Calibri"/>
                <a:cs typeface="Calibri"/>
              </a:rPr>
              <a:t>.</a:t>
            </a:r>
            <a:endParaRPr sz="1200" dirty="0">
              <a:latin typeface="Calibri"/>
              <a:cs typeface="Calibri"/>
            </a:endParaRPr>
          </a:p>
        </p:txBody>
      </p:sp>
      <p:sp>
        <p:nvSpPr>
          <p:cNvPr id="6" name="object 6"/>
          <p:cNvSpPr txBox="1"/>
          <p:nvPr/>
        </p:nvSpPr>
        <p:spPr>
          <a:xfrm>
            <a:off x="11210134" y="6363697"/>
            <a:ext cx="369743" cy="56438"/>
          </a:xfrm>
          <a:prstGeom prst="rect">
            <a:avLst/>
          </a:prstGeom>
        </p:spPr>
        <p:txBody>
          <a:bodyPr vert="horz" wrap="square" lIns="0" tIns="9092" rIns="0" bIns="0" rtlCol="0">
            <a:spAutoFit/>
          </a:bodyPr>
          <a:lstStyle/>
          <a:p>
            <a:pPr marL="8659">
              <a:spcBef>
                <a:spcPts val="72"/>
              </a:spcBef>
            </a:pPr>
            <a:r>
              <a:rPr sz="307" b="1" spc="-13">
                <a:latin typeface="Franklin Gothic Demi"/>
                <a:cs typeface="Franklin Gothic Demi"/>
              </a:rPr>
              <a:t>Cer</a:t>
            </a:r>
            <a:r>
              <a:rPr sz="307" b="1" spc="-44">
                <a:latin typeface="Franklin Gothic Demi"/>
                <a:cs typeface="Franklin Gothic Demi"/>
              </a:rPr>
              <a:t> </a:t>
            </a:r>
            <a:r>
              <a:rPr sz="307" b="1" spc="-7">
                <a:latin typeface="Franklin Gothic Demi"/>
                <a:cs typeface="Franklin Gothic Demi"/>
              </a:rPr>
              <a:t>tificate</a:t>
            </a:r>
            <a:r>
              <a:rPr sz="307" b="1" spc="-4">
                <a:latin typeface="Franklin Gothic Demi"/>
                <a:cs typeface="Franklin Gothic Demi"/>
              </a:rPr>
              <a:t> </a:t>
            </a:r>
            <a:r>
              <a:rPr sz="307" b="1">
                <a:latin typeface="Franklin Gothic Demi"/>
                <a:cs typeface="Franklin Gothic Demi"/>
              </a:rPr>
              <a:t>No.</a:t>
            </a:r>
            <a:r>
              <a:rPr sz="307" b="1" spc="11">
                <a:latin typeface="Franklin Gothic Demi"/>
                <a:cs typeface="Franklin Gothic Demi"/>
              </a:rPr>
              <a:t> </a:t>
            </a:r>
            <a:r>
              <a:rPr sz="307" b="1" spc="-17">
                <a:latin typeface="Franklin Gothic Demi"/>
                <a:cs typeface="Franklin Gothic Demi"/>
              </a:rPr>
              <a:t>41433</a:t>
            </a:r>
            <a:endParaRPr sz="307">
              <a:latin typeface="Franklin Gothic Demi"/>
              <a:cs typeface="Franklin Gothic Demi"/>
            </a:endParaRPr>
          </a:p>
        </p:txBody>
      </p:sp>
      <p:pic>
        <p:nvPicPr>
          <p:cNvPr id="7" name="object 7"/>
          <p:cNvPicPr/>
          <p:nvPr/>
        </p:nvPicPr>
        <p:blipFill>
          <a:blip r:embed="rId3" cstate="print"/>
          <a:stretch>
            <a:fillRect/>
          </a:stretch>
        </p:blipFill>
        <p:spPr>
          <a:xfrm>
            <a:off x="168199" y="6055943"/>
            <a:ext cx="1505942" cy="57634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1566</Words>
  <Application>Microsoft Office PowerPoint</Application>
  <PresentationFormat>Widescreen</PresentationFormat>
  <Paragraphs>130</Paragraphs>
  <Slides>10</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Calibri Light</vt:lpstr>
      <vt:lpstr>Chalkboard</vt:lpstr>
      <vt:lpstr>Franklin Gothic Demi</vt:lpstr>
      <vt:lpstr>Futura</vt:lpstr>
      <vt:lpstr>Futura Medium</vt:lpstr>
      <vt:lpstr>Symbol</vt:lpstr>
      <vt:lpstr>Tahoma</vt:lpstr>
      <vt:lpstr>Office Theme</vt:lpstr>
      <vt:lpstr>Title I Annual Meeting  Junta Anual de Título I​</vt:lpstr>
      <vt:lpstr>Overview of Title I</vt:lpstr>
      <vt:lpstr>Requirements of a Title I School</vt:lpstr>
      <vt:lpstr>Participation</vt:lpstr>
      <vt:lpstr>Program Funds</vt:lpstr>
      <vt:lpstr>Parent and Family Engagement Policy</vt:lpstr>
      <vt:lpstr>  Parents’ Right-to-Know – School Level   El Derecho a Saber de los Padres-Nivel Escolar</vt:lpstr>
      <vt:lpstr>PowerPoint Presentation</vt:lpstr>
      <vt:lpstr>PowerPoint Presentation</vt:lpstr>
      <vt:lpstr>Questions/ Preguntas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Stach, Mary</dc:creator>
  <cp:lastModifiedBy>Peixoto, Joel</cp:lastModifiedBy>
  <cp:revision>21</cp:revision>
  <cp:lastPrinted>2024-09-03T20:54:53Z</cp:lastPrinted>
  <dcterms:created xsi:type="dcterms:W3CDTF">2023-06-27T17:43:13Z</dcterms:created>
  <dcterms:modified xsi:type="dcterms:W3CDTF">2024-09-03T20:54:53Z</dcterms:modified>
</cp:coreProperties>
</file>